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0" i="0">
                <a:solidFill>
                  <a:srgbClr val="312E5E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00" b="0" i="0">
                <a:solidFill>
                  <a:srgbClr val="312E5E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8B52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241372" y="1449027"/>
            <a:ext cx="7268209" cy="8047355"/>
          </a:xfrm>
          <a:custGeom>
            <a:avLst/>
            <a:gdLst/>
            <a:ahLst/>
            <a:cxnLst/>
            <a:rect l="l" t="t" r="r" b="b"/>
            <a:pathLst>
              <a:path w="7268209" h="8047355">
                <a:moveTo>
                  <a:pt x="7041539" y="7926803"/>
                </a:moveTo>
                <a:lnTo>
                  <a:pt x="6542213" y="7926803"/>
                </a:lnTo>
                <a:lnTo>
                  <a:pt x="6587797" y="7924920"/>
                </a:lnTo>
                <a:lnTo>
                  <a:pt x="6632926" y="7919364"/>
                </a:lnTo>
                <a:lnTo>
                  <a:pt x="6677421" y="7910274"/>
                </a:lnTo>
                <a:lnTo>
                  <a:pt x="6721098" y="7897790"/>
                </a:lnTo>
                <a:lnTo>
                  <a:pt x="6763776" y="7882051"/>
                </a:lnTo>
                <a:lnTo>
                  <a:pt x="6805275" y="7863196"/>
                </a:lnTo>
                <a:lnTo>
                  <a:pt x="6845412" y="7841366"/>
                </a:lnTo>
                <a:lnTo>
                  <a:pt x="6884006" y="7816699"/>
                </a:lnTo>
                <a:lnTo>
                  <a:pt x="6920875" y="7789334"/>
                </a:lnTo>
                <a:lnTo>
                  <a:pt x="6955838" y="7759412"/>
                </a:lnTo>
                <a:lnTo>
                  <a:pt x="6988713" y="7727071"/>
                </a:lnTo>
                <a:lnTo>
                  <a:pt x="7019319" y="7692451"/>
                </a:lnTo>
                <a:lnTo>
                  <a:pt x="7047474" y="7655692"/>
                </a:lnTo>
                <a:lnTo>
                  <a:pt x="7072996" y="7616932"/>
                </a:lnTo>
                <a:lnTo>
                  <a:pt x="7095705" y="7576312"/>
                </a:lnTo>
                <a:lnTo>
                  <a:pt x="7115418" y="7533969"/>
                </a:lnTo>
                <a:lnTo>
                  <a:pt x="7131954" y="7490045"/>
                </a:lnTo>
                <a:lnTo>
                  <a:pt x="7145131" y="7444679"/>
                </a:lnTo>
                <a:lnTo>
                  <a:pt x="7154768" y="7398009"/>
                </a:lnTo>
                <a:lnTo>
                  <a:pt x="7160683" y="7350175"/>
                </a:lnTo>
                <a:lnTo>
                  <a:pt x="7162696" y="7301316"/>
                </a:lnTo>
                <a:lnTo>
                  <a:pt x="7162696" y="205159"/>
                </a:lnTo>
                <a:lnTo>
                  <a:pt x="7160741" y="152697"/>
                </a:lnTo>
                <a:lnTo>
                  <a:pt x="7154565" y="100703"/>
                </a:lnTo>
                <a:lnTo>
                  <a:pt x="7143697" y="49648"/>
                </a:lnTo>
                <a:lnTo>
                  <a:pt x="7127669" y="0"/>
                </a:lnTo>
                <a:lnTo>
                  <a:pt x="7158112" y="38907"/>
                </a:lnTo>
                <a:lnTo>
                  <a:pt x="7185448" y="80453"/>
                </a:lnTo>
                <a:lnTo>
                  <a:pt x="7209382" y="124462"/>
                </a:lnTo>
                <a:lnTo>
                  <a:pt x="7229623" y="170757"/>
                </a:lnTo>
                <a:lnTo>
                  <a:pt x="7245876" y="219164"/>
                </a:lnTo>
                <a:lnTo>
                  <a:pt x="7257848" y="269506"/>
                </a:lnTo>
                <a:lnTo>
                  <a:pt x="7265246" y="321607"/>
                </a:lnTo>
                <a:lnTo>
                  <a:pt x="7267777" y="375291"/>
                </a:lnTo>
                <a:lnTo>
                  <a:pt x="7267777" y="7471448"/>
                </a:lnTo>
                <a:lnTo>
                  <a:pt x="7265851" y="7518297"/>
                </a:lnTo>
                <a:lnTo>
                  <a:pt x="7260176" y="7564166"/>
                </a:lnTo>
                <a:lnTo>
                  <a:pt x="7250906" y="7608901"/>
                </a:lnTo>
                <a:lnTo>
                  <a:pt x="7238194" y="7652349"/>
                </a:lnTo>
                <a:lnTo>
                  <a:pt x="7222195" y="7694356"/>
                </a:lnTo>
                <a:lnTo>
                  <a:pt x="7203062" y="7734768"/>
                </a:lnTo>
                <a:lnTo>
                  <a:pt x="7180949" y="7773431"/>
                </a:lnTo>
                <a:lnTo>
                  <a:pt x="7156010" y="7810192"/>
                </a:lnTo>
                <a:lnTo>
                  <a:pt x="7128400" y="7844896"/>
                </a:lnTo>
                <a:lnTo>
                  <a:pt x="7098271" y="7877389"/>
                </a:lnTo>
                <a:lnTo>
                  <a:pt x="7065777" y="7907518"/>
                </a:lnTo>
                <a:lnTo>
                  <a:pt x="7041539" y="7926803"/>
                </a:lnTo>
                <a:close/>
              </a:path>
              <a:path w="7268209" h="8047355">
                <a:moveTo>
                  <a:pt x="6692330" y="8046896"/>
                </a:moveTo>
                <a:lnTo>
                  <a:pt x="417189" y="8046896"/>
                </a:lnTo>
                <a:lnTo>
                  <a:pt x="362360" y="8044514"/>
                </a:lnTo>
                <a:lnTo>
                  <a:pt x="309300" y="8037478"/>
                </a:lnTo>
                <a:lnTo>
                  <a:pt x="258160" y="8025954"/>
                </a:lnTo>
                <a:lnTo>
                  <a:pt x="209090" y="8010105"/>
                </a:lnTo>
                <a:lnTo>
                  <a:pt x="162237" y="7990096"/>
                </a:lnTo>
                <a:lnTo>
                  <a:pt x="117753" y="7966092"/>
                </a:lnTo>
                <a:lnTo>
                  <a:pt x="75785" y="7938259"/>
                </a:lnTo>
                <a:lnTo>
                  <a:pt x="36484" y="7906759"/>
                </a:lnTo>
                <a:lnTo>
                  <a:pt x="0" y="7871760"/>
                </a:lnTo>
                <a:lnTo>
                  <a:pt x="49158" y="7890935"/>
                </a:lnTo>
                <a:lnTo>
                  <a:pt x="100237" y="7906267"/>
                </a:lnTo>
                <a:lnTo>
                  <a:pt x="152758" y="7917515"/>
                </a:lnTo>
                <a:lnTo>
                  <a:pt x="206240" y="7924441"/>
                </a:lnTo>
                <a:lnTo>
                  <a:pt x="260202" y="7926803"/>
                </a:lnTo>
                <a:lnTo>
                  <a:pt x="7041539" y="7926803"/>
                </a:lnTo>
                <a:lnTo>
                  <a:pt x="7031073" y="7935129"/>
                </a:lnTo>
                <a:lnTo>
                  <a:pt x="6994313" y="7960068"/>
                </a:lnTo>
                <a:lnTo>
                  <a:pt x="6955650" y="7982181"/>
                </a:lnTo>
                <a:lnTo>
                  <a:pt x="6915238" y="8001314"/>
                </a:lnTo>
                <a:lnTo>
                  <a:pt x="6873231" y="8017313"/>
                </a:lnTo>
                <a:lnTo>
                  <a:pt x="6829783" y="8030025"/>
                </a:lnTo>
                <a:lnTo>
                  <a:pt x="6785047" y="8039295"/>
                </a:lnTo>
                <a:lnTo>
                  <a:pt x="6739179" y="8044970"/>
                </a:lnTo>
                <a:lnTo>
                  <a:pt x="6692330" y="8046896"/>
                </a:lnTo>
                <a:close/>
              </a:path>
            </a:pathLst>
          </a:custGeom>
          <a:solidFill>
            <a:srgbClr val="66008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926126" y="1078739"/>
            <a:ext cx="7423150" cy="8247380"/>
          </a:xfrm>
          <a:custGeom>
            <a:avLst/>
            <a:gdLst/>
            <a:ahLst/>
            <a:cxnLst/>
            <a:rect l="l" t="t" r="r" b="b"/>
            <a:pathLst>
              <a:path w="7423150" h="8247380">
                <a:moveTo>
                  <a:pt x="6847451" y="8247052"/>
                </a:moveTo>
                <a:lnTo>
                  <a:pt x="575447" y="8247052"/>
                </a:lnTo>
                <a:lnTo>
                  <a:pt x="528599" y="8245162"/>
                </a:lnTo>
                <a:lnTo>
                  <a:pt x="482730" y="8239586"/>
                </a:lnTo>
                <a:lnTo>
                  <a:pt x="437995" y="8230468"/>
                </a:lnTo>
                <a:lnTo>
                  <a:pt x="394546" y="8217949"/>
                </a:lnTo>
                <a:lnTo>
                  <a:pt x="352539" y="8202173"/>
                </a:lnTo>
                <a:lnTo>
                  <a:pt x="312127" y="8183282"/>
                </a:lnTo>
                <a:lnTo>
                  <a:pt x="273464" y="8161419"/>
                </a:lnTo>
                <a:lnTo>
                  <a:pt x="236704" y="8136726"/>
                </a:lnTo>
                <a:lnTo>
                  <a:pt x="202000" y="8109346"/>
                </a:lnTo>
                <a:lnTo>
                  <a:pt x="169506" y="8079421"/>
                </a:lnTo>
                <a:lnTo>
                  <a:pt x="139377" y="8047095"/>
                </a:lnTo>
                <a:lnTo>
                  <a:pt x="111766" y="8012509"/>
                </a:lnTo>
                <a:lnTo>
                  <a:pt x="86828" y="7975807"/>
                </a:lnTo>
                <a:lnTo>
                  <a:pt x="64715" y="7937131"/>
                </a:lnTo>
                <a:lnTo>
                  <a:pt x="45582" y="7896623"/>
                </a:lnTo>
                <a:lnTo>
                  <a:pt x="29583" y="7854426"/>
                </a:lnTo>
                <a:lnTo>
                  <a:pt x="16871" y="7810684"/>
                </a:lnTo>
                <a:lnTo>
                  <a:pt x="7600" y="7765537"/>
                </a:lnTo>
                <a:lnTo>
                  <a:pt x="1925" y="7719130"/>
                </a:lnTo>
                <a:lnTo>
                  <a:pt x="0" y="7671604"/>
                </a:lnTo>
                <a:lnTo>
                  <a:pt x="0" y="575447"/>
                </a:lnTo>
                <a:lnTo>
                  <a:pt x="1925" y="528599"/>
                </a:lnTo>
                <a:lnTo>
                  <a:pt x="7600" y="482730"/>
                </a:lnTo>
                <a:lnTo>
                  <a:pt x="16871" y="437995"/>
                </a:lnTo>
                <a:lnTo>
                  <a:pt x="29583" y="394546"/>
                </a:lnTo>
                <a:lnTo>
                  <a:pt x="45582" y="352539"/>
                </a:lnTo>
                <a:lnTo>
                  <a:pt x="64715" y="312127"/>
                </a:lnTo>
                <a:lnTo>
                  <a:pt x="86828" y="273464"/>
                </a:lnTo>
                <a:lnTo>
                  <a:pt x="111766" y="236704"/>
                </a:lnTo>
                <a:lnTo>
                  <a:pt x="139377" y="202000"/>
                </a:lnTo>
                <a:lnTo>
                  <a:pt x="169506" y="169506"/>
                </a:lnTo>
                <a:lnTo>
                  <a:pt x="202000" y="139377"/>
                </a:lnTo>
                <a:lnTo>
                  <a:pt x="236704" y="111766"/>
                </a:lnTo>
                <a:lnTo>
                  <a:pt x="273464" y="86828"/>
                </a:lnTo>
                <a:lnTo>
                  <a:pt x="312127" y="64715"/>
                </a:lnTo>
                <a:lnTo>
                  <a:pt x="352539" y="45582"/>
                </a:lnTo>
                <a:lnTo>
                  <a:pt x="394546" y="29583"/>
                </a:lnTo>
                <a:lnTo>
                  <a:pt x="437995" y="16871"/>
                </a:lnTo>
                <a:lnTo>
                  <a:pt x="482730" y="7600"/>
                </a:lnTo>
                <a:lnTo>
                  <a:pt x="528599" y="1925"/>
                </a:lnTo>
                <a:lnTo>
                  <a:pt x="575447" y="0"/>
                </a:lnTo>
                <a:lnTo>
                  <a:pt x="6847451" y="0"/>
                </a:lnTo>
                <a:lnTo>
                  <a:pt x="6894299" y="1925"/>
                </a:lnTo>
                <a:lnTo>
                  <a:pt x="6940168" y="7600"/>
                </a:lnTo>
                <a:lnTo>
                  <a:pt x="6984903" y="16871"/>
                </a:lnTo>
                <a:lnTo>
                  <a:pt x="7028351" y="29583"/>
                </a:lnTo>
                <a:lnTo>
                  <a:pt x="7070358" y="45582"/>
                </a:lnTo>
                <a:lnTo>
                  <a:pt x="7110770" y="64715"/>
                </a:lnTo>
                <a:lnTo>
                  <a:pt x="7149433" y="86828"/>
                </a:lnTo>
                <a:lnTo>
                  <a:pt x="7186194" y="111766"/>
                </a:lnTo>
                <a:lnTo>
                  <a:pt x="7220898" y="139377"/>
                </a:lnTo>
                <a:lnTo>
                  <a:pt x="7253391" y="169506"/>
                </a:lnTo>
                <a:lnTo>
                  <a:pt x="7283520" y="202000"/>
                </a:lnTo>
                <a:lnTo>
                  <a:pt x="7311131" y="236704"/>
                </a:lnTo>
                <a:lnTo>
                  <a:pt x="7336070" y="273464"/>
                </a:lnTo>
                <a:lnTo>
                  <a:pt x="7358183" y="312127"/>
                </a:lnTo>
                <a:lnTo>
                  <a:pt x="7377316" y="352539"/>
                </a:lnTo>
                <a:lnTo>
                  <a:pt x="7393315" y="394546"/>
                </a:lnTo>
                <a:lnTo>
                  <a:pt x="7406027" y="437995"/>
                </a:lnTo>
                <a:lnTo>
                  <a:pt x="7415297" y="482730"/>
                </a:lnTo>
                <a:lnTo>
                  <a:pt x="7420972" y="528599"/>
                </a:lnTo>
                <a:lnTo>
                  <a:pt x="7422898" y="575447"/>
                </a:lnTo>
                <a:lnTo>
                  <a:pt x="7422898" y="7671604"/>
                </a:lnTo>
                <a:lnTo>
                  <a:pt x="7420972" y="7718453"/>
                </a:lnTo>
                <a:lnTo>
                  <a:pt x="7415297" y="7764321"/>
                </a:lnTo>
                <a:lnTo>
                  <a:pt x="7406027" y="7809057"/>
                </a:lnTo>
                <a:lnTo>
                  <a:pt x="7393315" y="7852505"/>
                </a:lnTo>
                <a:lnTo>
                  <a:pt x="7377316" y="7894512"/>
                </a:lnTo>
                <a:lnTo>
                  <a:pt x="7358183" y="7934924"/>
                </a:lnTo>
                <a:lnTo>
                  <a:pt x="7336070" y="7973587"/>
                </a:lnTo>
                <a:lnTo>
                  <a:pt x="7311131" y="8010348"/>
                </a:lnTo>
                <a:lnTo>
                  <a:pt x="7283520" y="8045052"/>
                </a:lnTo>
                <a:lnTo>
                  <a:pt x="7253391" y="8077545"/>
                </a:lnTo>
                <a:lnTo>
                  <a:pt x="7220898" y="8107674"/>
                </a:lnTo>
                <a:lnTo>
                  <a:pt x="7186194" y="8135285"/>
                </a:lnTo>
                <a:lnTo>
                  <a:pt x="7149433" y="8160224"/>
                </a:lnTo>
                <a:lnTo>
                  <a:pt x="7110770" y="8182336"/>
                </a:lnTo>
                <a:lnTo>
                  <a:pt x="7070358" y="8201469"/>
                </a:lnTo>
                <a:lnTo>
                  <a:pt x="7028351" y="8217469"/>
                </a:lnTo>
                <a:lnTo>
                  <a:pt x="6984903" y="8230181"/>
                </a:lnTo>
                <a:lnTo>
                  <a:pt x="6940168" y="8239451"/>
                </a:lnTo>
                <a:lnTo>
                  <a:pt x="6894299" y="8245126"/>
                </a:lnTo>
                <a:lnTo>
                  <a:pt x="6847451" y="82470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876087" y="1036962"/>
            <a:ext cx="7678420" cy="8509000"/>
          </a:xfrm>
          <a:custGeom>
            <a:avLst/>
            <a:gdLst/>
            <a:ahLst/>
            <a:cxnLst/>
            <a:rect l="l" t="t" r="r" b="b"/>
            <a:pathLst>
              <a:path w="7678420" h="8509000">
                <a:moveTo>
                  <a:pt x="7149303" y="8509000"/>
                </a:moveTo>
                <a:lnTo>
                  <a:pt x="683824" y="8509000"/>
                </a:lnTo>
                <a:lnTo>
                  <a:pt x="585519" y="8483600"/>
                </a:lnTo>
                <a:lnTo>
                  <a:pt x="539096" y="8470900"/>
                </a:lnTo>
                <a:lnTo>
                  <a:pt x="494664" y="8445500"/>
                </a:lnTo>
                <a:lnTo>
                  <a:pt x="452351" y="8420100"/>
                </a:lnTo>
                <a:lnTo>
                  <a:pt x="412287" y="8394700"/>
                </a:lnTo>
                <a:lnTo>
                  <a:pt x="374600" y="8369300"/>
                </a:lnTo>
                <a:lnTo>
                  <a:pt x="339419" y="8331200"/>
                </a:lnTo>
                <a:lnTo>
                  <a:pt x="306872" y="8293100"/>
                </a:lnTo>
                <a:lnTo>
                  <a:pt x="277087" y="8255000"/>
                </a:lnTo>
                <a:lnTo>
                  <a:pt x="250194" y="8216900"/>
                </a:lnTo>
                <a:lnTo>
                  <a:pt x="213736" y="8191500"/>
                </a:lnTo>
                <a:lnTo>
                  <a:pt x="179537" y="8153400"/>
                </a:lnTo>
                <a:lnTo>
                  <a:pt x="147771" y="8128000"/>
                </a:lnTo>
                <a:lnTo>
                  <a:pt x="118610" y="8089900"/>
                </a:lnTo>
                <a:lnTo>
                  <a:pt x="92230" y="8039100"/>
                </a:lnTo>
                <a:lnTo>
                  <a:pt x="68803" y="8001000"/>
                </a:lnTo>
                <a:lnTo>
                  <a:pt x="48504" y="7962900"/>
                </a:lnTo>
                <a:lnTo>
                  <a:pt x="31505" y="7912100"/>
                </a:lnTo>
                <a:lnTo>
                  <a:pt x="17982" y="7874000"/>
                </a:lnTo>
                <a:lnTo>
                  <a:pt x="8108" y="7823200"/>
                </a:lnTo>
                <a:lnTo>
                  <a:pt x="2055" y="7772400"/>
                </a:lnTo>
                <a:lnTo>
                  <a:pt x="0" y="7721600"/>
                </a:lnTo>
                <a:lnTo>
                  <a:pt x="0" y="622300"/>
                </a:lnTo>
                <a:lnTo>
                  <a:pt x="1883" y="571500"/>
                </a:lnTo>
                <a:lnTo>
                  <a:pt x="7439" y="520700"/>
                </a:lnTo>
                <a:lnTo>
                  <a:pt x="16528" y="482600"/>
                </a:lnTo>
                <a:lnTo>
                  <a:pt x="29012" y="431800"/>
                </a:lnTo>
                <a:lnTo>
                  <a:pt x="44751" y="393700"/>
                </a:lnTo>
                <a:lnTo>
                  <a:pt x="63606" y="342900"/>
                </a:lnTo>
                <a:lnTo>
                  <a:pt x="85436" y="304800"/>
                </a:lnTo>
                <a:lnTo>
                  <a:pt x="110104" y="266700"/>
                </a:lnTo>
                <a:lnTo>
                  <a:pt x="137468" y="228600"/>
                </a:lnTo>
                <a:lnTo>
                  <a:pt x="167390" y="203200"/>
                </a:lnTo>
                <a:lnTo>
                  <a:pt x="199731" y="165100"/>
                </a:lnTo>
                <a:lnTo>
                  <a:pt x="234351" y="139700"/>
                </a:lnTo>
                <a:lnTo>
                  <a:pt x="271110" y="114300"/>
                </a:lnTo>
                <a:lnTo>
                  <a:pt x="309870" y="88900"/>
                </a:lnTo>
                <a:lnTo>
                  <a:pt x="350491" y="63500"/>
                </a:lnTo>
                <a:lnTo>
                  <a:pt x="392833" y="38100"/>
                </a:lnTo>
                <a:lnTo>
                  <a:pt x="482124" y="12700"/>
                </a:lnTo>
                <a:lnTo>
                  <a:pt x="528794" y="0"/>
                </a:lnTo>
                <a:lnTo>
                  <a:pt x="6948895" y="0"/>
                </a:lnTo>
                <a:lnTo>
                  <a:pt x="6999084" y="12700"/>
                </a:lnTo>
                <a:lnTo>
                  <a:pt x="7047907" y="12700"/>
                </a:lnTo>
                <a:lnTo>
                  <a:pt x="7095213" y="25400"/>
                </a:lnTo>
                <a:lnTo>
                  <a:pt x="7140852" y="50800"/>
                </a:lnTo>
                <a:lnTo>
                  <a:pt x="532769" y="50800"/>
                </a:lnTo>
                <a:lnTo>
                  <a:pt x="444585" y="76200"/>
                </a:lnTo>
                <a:lnTo>
                  <a:pt x="402578" y="88900"/>
                </a:lnTo>
                <a:lnTo>
                  <a:pt x="362166" y="114300"/>
                </a:lnTo>
                <a:lnTo>
                  <a:pt x="323503" y="139700"/>
                </a:lnTo>
                <a:lnTo>
                  <a:pt x="286743" y="165100"/>
                </a:lnTo>
                <a:lnTo>
                  <a:pt x="252039" y="190500"/>
                </a:lnTo>
                <a:lnTo>
                  <a:pt x="219545" y="215900"/>
                </a:lnTo>
                <a:lnTo>
                  <a:pt x="189416" y="254000"/>
                </a:lnTo>
                <a:lnTo>
                  <a:pt x="161805" y="279400"/>
                </a:lnTo>
                <a:lnTo>
                  <a:pt x="136867" y="317500"/>
                </a:lnTo>
                <a:lnTo>
                  <a:pt x="114754" y="355600"/>
                </a:lnTo>
                <a:lnTo>
                  <a:pt x="95621" y="406400"/>
                </a:lnTo>
                <a:lnTo>
                  <a:pt x="79621" y="444500"/>
                </a:lnTo>
                <a:lnTo>
                  <a:pt x="66910" y="482600"/>
                </a:lnTo>
                <a:lnTo>
                  <a:pt x="57639" y="533400"/>
                </a:lnTo>
                <a:lnTo>
                  <a:pt x="51964" y="571500"/>
                </a:lnTo>
                <a:lnTo>
                  <a:pt x="50038" y="622300"/>
                </a:lnTo>
                <a:lnTo>
                  <a:pt x="50038" y="7721600"/>
                </a:lnTo>
                <a:lnTo>
                  <a:pt x="51964" y="7772400"/>
                </a:lnTo>
                <a:lnTo>
                  <a:pt x="57639" y="7810500"/>
                </a:lnTo>
                <a:lnTo>
                  <a:pt x="66910" y="7861300"/>
                </a:lnTo>
                <a:lnTo>
                  <a:pt x="79621" y="7899400"/>
                </a:lnTo>
                <a:lnTo>
                  <a:pt x="95621" y="7950200"/>
                </a:lnTo>
                <a:lnTo>
                  <a:pt x="114754" y="7988300"/>
                </a:lnTo>
                <a:lnTo>
                  <a:pt x="136867" y="8026400"/>
                </a:lnTo>
                <a:lnTo>
                  <a:pt x="161805" y="8064500"/>
                </a:lnTo>
                <a:lnTo>
                  <a:pt x="189416" y="8089900"/>
                </a:lnTo>
                <a:lnTo>
                  <a:pt x="219545" y="8128000"/>
                </a:lnTo>
                <a:lnTo>
                  <a:pt x="252039" y="8153400"/>
                </a:lnTo>
                <a:lnTo>
                  <a:pt x="286743" y="8178800"/>
                </a:lnTo>
                <a:lnTo>
                  <a:pt x="323503" y="8204200"/>
                </a:lnTo>
                <a:lnTo>
                  <a:pt x="362166" y="8229600"/>
                </a:lnTo>
                <a:lnTo>
                  <a:pt x="402578" y="8255000"/>
                </a:lnTo>
                <a:lnTo>
                  <a:pt x="444585" y="8267700"/>
                </a:lnTo>
                <a:lnTo>
                  <a:pt x="532769" y="8293100"/>
                </a:lnTo>
                <a:lnTo>
                  <a:pt x="370288" y="8293100"/>
                </a:lnTo>
                <a:lnTo>
                  <a:pt x="406774" y="8331200"/>
                </a:lnTo>
                <a:lnTo>
                  <a:pt x="446085" y="8356600"/>
                </a:lnTo>
                <a:lnTo>
                  <a:pt x="488080" y="8382000"/>
                </a:lnTo>
                <a:lnTo>
                  <a:pt x="532619" y="8407400"/>
                </a:lnTo>
                <a:lnTo>
                  <a:pt x="579561" y="8432800"/>
                </a:lnTo>
                <a:lnTo>
                  <a:pt x="628766" y="8445500"/>
                </a:lnTo>
                <a:lnTo>
                  <a:pt x="680093" y="8458200"/>
                </a:lnTo>
                <a:lnTo>
                  <a:pt x="733400" y="8458200"/>
                </a:lnTo>
                <a:lnTo>
                  <a:pt x="788549" y="8470900"/>
                </a:lnTo>
                <a:lnTo>
                  <a:pt x="7285263" y="8470900"/>
                </a:lnTo>
                <a:lnTo>
                  <a:pt x="7241339" y="8483600"/>
                </a:lnTo>
                <a:lnTo>
                  <a:pt x="7149303" y="8509000"/>
                </a:lnTo>
                <a:close/>
              </a:path>
              <a:path w="7678420" h="8509000">
                <a:moveTo>
                  <a:pt x="6999186" y="8343900"/>
                </a:moveTo>
                <a:lnTo>
                  <a:pt x="574606" y="8343900"/>
                </a:lnTo>
                <a:lnTo>
                  <a:pt x="469084" y="8318500"/>
                </a:lnTo>
                <a:lnTo>
                  <a:pt x="370288" y="8293100"/>
                </a:lnTo>
                <a:lnTo>
                  <a:pt x="6990207" y="8293100"/>
                </a:lnTo>
                <a:lnTo>
                  <a:pt x="7078390" y="8267700"/>
                </a:lnTo>
                <a:lnTo>
                  <a:pt x="7120397" y="8255000"/>
                </a:lnTo>
                <a:lnTo>
                  <a:pt x="7160809" y="8229600"/>
                </a:lnTo>
                <a:lnTo>
                  <a:pt x="7199472" y="8204200"/>
                </a:lnTo>
                <a:lnTo>
                  <a:pt x="7236233" y="8178800"/>
                </a:lnTo>
                <a:lnTo>
                  <a:pt x="7270937" y="8153400"/>
                </a:lnTo>
                <a:lnTo>
                  <a:pt x="7303430" y="8128000"/>
                </a:lnTo>
                <a:lnTo>
                  <a:pt x="7333559" y="8089900"/>
                </a:lnTo>
                <a:lnTo>
                  <a:pt x="7361170" y="8064500"/>
                </a:lnTo>
                <a:lnTo>
                  <a:pt x="7386109" y="8026400"/>
                </a:lnTo>
                <a:lnTo>
                  <a:pt x="7408222" y="7988300"/>
                </a:lnTo>
                <a:lnTo>
                  <a:pt x="7427355" y="7937500"/>
                </a:lnTo>
                <a:lnTo>
                  <a:pt x="7443354" y="7899400"/>
                </a:lnTo>
                <a:lnTo>
                  <a:pt x="7456066" y="7861300"/>
                </a:lnTo>
                <a:lnTo>
                  <a:pt x="7465336" y="7810500"/>
                </a:lnTo>
                <a:lnTo>
                  <a:pt x="7471011" y="7772400"/>
                </a:lnTo>
                <a:lnTo>
                  <a:pt x="7472937" y="7721600"/>
                </a:lnTo>
                <a:lnTo>
                  <a:pt x="7472937" y="622300"/>
                </a:lnTo>
                <a:lnTo>
                  <a:pt x="7471011" y="571500"/>
                </a:lnTo>
                <a:lnTo>
                  <a:pt x="7465336" y="533400"/>
                </a:lnTo>
                <a:lnTo>
                  <a:pt x="7456066" y="482600"/>
                </a:lnTo>
                <a:lnTo>
                  <a:pt x="7443354" y="444500"/>
                </a:lnTo>
                <a:lnTo>
                  <a:pt x="7427355" y="406400"/>
                </a:lnTo>
                <a:lnTo>
                  <a:pt x="7408222" y="355600"/>
                </a:lnTo>
                <a:lnTo>
                  <a:pt x="7386109" y="317500"/>
                </a:lnTo>
                <a:lnTo>
                  <a:pt x="7361170" y="279400"/>
                </a:lnTo>
                <a:lnTo>
                  <a:pt x="7333559" y="254000"/>
                </a:lnTo>
                <a:lnTo>
                  <a:pt x="7303430" y="215900"/>
                </a:lnTo>
                <a:lnTo>
                  <a:pt x="7270937" y="190500"/>
                </a:lnTo>
                <a:lnTo>
                  <a:pt x="7236233" y="165100"/>
                </a:lnTo>
                <a:lnTo>
                  <a:pt x="7199472" y="139700"/>
                </a:lnTo>
                <a:lnTo>
                  <a:pt x="7160809" y="114300"/>
                </a:lnTo>
                <a:lnTo>
                  <a:pt x="7120397" y="88900"/>
                </a:lnTo>
                <a:lnTo>
                  <a:pt x="7078390" y="76200"/>
                </a:lnTo>
                <a:lnTo>
                  <a:pt x="6990207" y="50800"/>
                </a:lnTo>
                <a:lnTo>
                  <a:pt x="7140852" y="50800"/>
                </a:lnTo>
                <a:lnTo>
                  <a:pt x="7184673" y="63500"/>
                </a:lnTo>
                <a:lnTo>
                  <a:pt x="7226526" y="88900"/>
                </a:lnTo>
                <a:lnTo>
                  <a:pt x="7266261" y="114300"/>
                </a:lnTo>
                <a:lnTo>
                  <a:pt x="7303727" y="152400"/>
                </a:lnTo>
                <a:lnTo>
                  <a:pt x="7338775" y="177800"/>
                </a:lnTo>
                <a:lnTo>
                  <a:pt x="7371254" y="215900"/>
                </a:lnTo>
                <a:lnTo>
                  <a:pt x="7401013" y="254000"/>
                </a:lnTo>
                <a:lnTo>
                  <a:pt x="7427902" y="292100"/>
                </a:lnTo>
                <a:lnTo>
                  <a:pt x="7464360" y="317500"/>
                </a:lnTo>
                <a:lnTo>
                  <a:pt x="7498559" y="355600"/>
                </a:lnTo>
                <a:lnTo>
                  <a:pt x="7530325" y="393700"/>
                </a:lnTo>
                <a:lnTo>
                  <a:pt x="7549766" y="419100"/>
                </a:lnTo>
                <a:lnTo>
                  <a:pt x="7492953" y="419100"/>
                </a:lnTo>
                <a:lnTo>
                  <a:pt x="7506870" y="469900"/>
                </a:lnTo>
                <a:lnTo>
                  <a:pt x="7517972" y="520700"/>
                </a:lnTo>
                <a:lnTo>
                  <a:pt x="7525321" y="571500"/>
                </a:lnTo>
                <a:lnTo>
                  <a:pt x="7527980" y="622300"/>
                </a:lnTo>
                <a:lnTo>
                  <a:pt x="7527980" y="7721600"/>
                </a:lnTo>
                <a:lnTo>
                  <a:pt x="7526097" y="7772400"/>
                </a:lnTo>
                <a:lnTo>
                  <a:pt x="7520541" y="7810500"/>
                </a:lnTo>
                <a:lnTo>
                  <a:pt x="7511451" y="7861300"/>
                </a:lnTo>
                <a:lnTo>
                  <a:pt x="7498967" y="7912100"/>
                </a:lnTo>
                <a:lnTo>
                  <a:pt x="7483228" y="7950200"/>
                </a:lnTo>
                <a:lnTo>
                  <a:pt x="7464373" y="8001000"/>
                </a:lnTo>
                <a:lnTo>
                  <a:pt x="7442543" y="8039100"/>
                </a:lnTo>
                <a:lnTo>
                  <a:pt x="7417876" y="8077200"/>
                </a:lnTo>
                <a:lnTo>
                  <a:pt x="7390511" y="8115300"/>
                </a:lnTo>
                <a:lnTo>
                  <a:pt x="7360589" y="8140700"/>
                </a:lnTo>
                <a:lnTo>
                  <a:pt x="7328248" y="8178800"/>
                </a:lnTo>
                <a:lnTo>
                  <a:pt x="7293629" y="8204200"/>
                </a:lnTo>
                <a:lnTo>
                  <a:pt x="7256869" y="8229600"/>
                </a:lnTo>
                <a:lnTo>
                  <a:pt x="7218109" y="8255000"/>
                </a:lnTo>
                <a:lnTo>
                  <a:pt x="7177489" y="8280400"/>
                </a:lnTo>
                <a:lnTo>
                  <a:pt x="7135147" y="8305800"/>
                </a:lnTo>
                <a:lnTo>
                  <a:pt x="7091223" y="8318500"/>
                </a:lnTo>
                <a:lnTo>
                  <a:pt x="6999186" y="8343900"/>
                </a:lnTo>
                <a:close/>
              </a:path>
              <a:path w="7678420" h="8509000">
                <a:moveTo>
                  <a:pt x="7285263" y="8470900"/>
                </a:moveTo>
                <a:lnTo>
                  <a:pt x="7052610" y="8470900"/>
                </a:lnTo>
                <a:lnTo>
                  <a:pt x="7099495" y="8458200"/>
                </a:lnTo>
                <a:lnTo>
                  <a:pt x="7145468" y="8458200"/>
                </a:lnTo>
                <a:lnTo>
                  <a:pt x="7234031" y="8432800"/>
                </a:lnTo>
                <a:lnTo>
                  <a:pt x="7276300" y="8420100"/>
                </a:lnTo>
                <a:lnTo>
                  <a:pt x="7317011" y="8394700"/>
                </a:lnTo>
                <a:lnTo>
                  <a:pt x="7356003" y="8382000"/>
                </a:lnTo>
                <a:lnTo>
                  <a:pt x="7393115" y="8356600"/>
                </a:lnTo>
                <a:lnTo>
                  <a:pt x="7428185" y="8331200"/>
                </a:lnTo>
                <a:lnTo>
                  <a:pt x="7461053" y="8293100"/>
                </a:lnTo>
                <a:lnTo>
                  <a:pt x="7491556" y="8267700"/>
                </a:lnTo>
                <a:lnTo>
                  <a:pt x="7519533" y="8229600"/>
                </a:lnTo>
                <a:lnTo>
                  <a:pt x="7544824" y="8191500"/>
                </a:lnTo>
                <a:lnTo>
                  <a:pt x="7567265" y="8153400"/>
                </a:lnTo>
                <a:lnTo>
                  <a:pt x="7586697" y="8115300"/>
                </a:lnTo>
                <a:lnTo>
                  <a:pt x="7602958" y="8064500"/>
                </a:lnTo>
                <a:lnTo>
                  <a:pt x="7615886" y="8026400"/>
                </a:lnTo>
                <a:lnTo>
                  <a:pt x="7625320" y="7988300"/>
                </a:lnTo>
                <a:lnTo>
                  <a:pt x="7631099" y="7937500"/>
                </a:lnTo>
                <a:lnTo>
                  <a:pt x="7633061" y="7886700"/>
                </a:lnTo>
                <a:lnTo>
                  <a:pt x="7633061" y="787400"/>
                </a:lnTo>
                <a:lnTo>
                  <a:pt x="7630530" y="736600"/>
                </a:lnTo>
                <a:lnTo>
                  <a:pt x="7623132" y="685800"/>
                </a:lnTo>
                <a:lnTo>
                  <a:pt x="7611160" y="635000"/>
                </a:lnTo>
                <a:lnTo>
                  <a:pt x="7594907" y="584200"/>
                </a:lnTo>
                <a:lnTo>
                  <a:pt x="7574667" y="546100"/>
                </a:lnTo>
                <a:lnTo>
                  <a:pt x="7550732" y="495300"/>
                </a:lnTo>
                <a:lnTo>
                  <a:pt x="7523396" y="457200"/>
                </a:lnTo>
                <a:lnTo>
                  <a:pt x="7492953" y="419100"/>
                </a:lnTo>
                <a:lnTo>
                  <a:pt x="7549766" y="419100"/>
                </a:lnTo>
                <a:lnTo>
                  <a:pt x="7559486" y="431800"/>
                </a:lnTo>
                <a:lnTo>
                  <a:pt x="7585866" y="469900"/>
                </a:lnTo>
                <a:lnTo>
                  <a:pt x="7609293" y="508000"/>
                </a:lnTo>
                <a:lnTo>
                  <a:pt x="7629593" y="558800"/>
                </a:lnTo>
                <a:lnTo>
                  <a:pt x="7646591" y="596900"/>
                </a:lnTo>
                <a:lnTo>
                  <a:pt x="7660114" y="647700"/>
                </a:lnTo>
                <a:lnTo>
                  <a:pt x="7669989" y="698500"/>
                </a:lnTo>
                <a:lnTo>
                  <a:pt x="7676041" y="749300"/>
                </a:lnTo>
                <a:lnTo>
                  <a:pt x="7678097" y="787400"/>
                </a:lnTo>
                <a:lnTo>
                  <a:pt x="7678097" y="7886700"/>
                </a:lnTo>
                <a:lnTo>
                  <a:pt x="7676214" y="7937500"/>
                </a:lnTo>
                <a:lnTo>
                  <a:pt x="7670658" y="7988300"/>
                </a:lnTo>
                <a:lnTo>
                  <a:pt x="7661568" y="8039100"/>
                </a:lnTo>
                <a:lnTo>
                  <a:pt x="7649084" y="8077200"/>
                </a:lnTo>
                <a:lnTo>
                  <a:pt x="7633345" y="8128000"/>
                </a:lnTo>
                <a:lnTo>
                  <a:pt x="7614490" y="8166100"/>
                </a:lnTo>
                <a:lnTo>
                  <a:pt x="7592660" y="8204200"/>
                </a:lnTo>
                <a:lnTo>
                  <a:pt x="7567993" y="8242300"/>
                </a:lnTo>
                <a:lnTo>
                  <a:pt x="7540628" y="8280400"/>
                </a:lnTo>
                <a:lnTo>
                  <a:pt x="7510706" y="8318500"/>
                </a:lnTo>
                <a:lnTo>
                  <a:pt x="7478365" y="8343900"/>
                </a:lnTo>
                <a:lnTo>
                  <a:pt x="7443745" y="8382000"/>
                </a:lnTo>
                <a:lnTo>
                  <a:pt x="7406986" y="8407400"/>
                </a:lnTo>
                <a:lnTo>
                  <a:pt x="7368226" y="8432800"/>
                </a:lnTo>
                <a:lnTo>
                  <a:pt x="7327606" y="8445500"/>
                </a:lnTo>
                <a:lnTo>
                  <a:pt x="7285263" y="8470900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9509283" y="1449026"/>
            <a:ext cx="7028815" cy="8047355"/>
          </a:xfrm>
          <a:custGeom>
            <a:avLst/>
            <a:gdLst/>
            <a:ahLst/>
            <a:cxnLst/>
            <a:rect l="l" t="t" r="r" b="b"/>
            <a:pathLst>
              <a:path w="7028815" h="8047355">
                <a:moveTo>
                  <a:pt x="6802281" y="7926803"/>
                </a:moveTo>
                <a:lnTo>
                  <a:pt x="6302956" y="7926803"/>
                </a:lnTo>
                <a:lnTo>
                  <a:pt x="6348539" y="7924920"/>
                </a:lnTo>
                <a:lnTo>
                  <a:pt x="6393669" y="7919364"/>
                </a:lnTo>
                <a:lnTo>
                  <a:pt x="6438163" y="7910274"/>
                </a:lnTo>
                <a:lnTo>
                  <a:pt x="6481840" y="7897790"/>
                </a:lnTo>
                <a:lnTo>
                  <a:pt x="6524518" y="7882051"/>
                </a:lnTo>
                <a:lnTo>
                  <a:pt x="6566017" y="7863196"/>
                </a:lnTo>
                <a:lnTo>
                  <a:pt x="6606154" y="7841366"/>
                </a:lnTo>
                <a:lnTo>
                  <a:pt x="6644748" y="7816699"/>
                </a:lnTo>
                <a:lnTo>
                  <a:pt x="6681617" y="7789334"/>
                </a:lnTo>
                <a:lnTo>
                  <a:pt x="6716580" y="7759412"/>
                </a:lnTo>
                <a:lnTo>
                  <a:pt x="6749455" y="7727071"/>
                </a:lnTo>
                <a:lnTo>
                  <a:pt x="6780061" y="7692451"/>
                </a:lnTo>
                <a:lnTo>
                  <a:pt x="6808216" y="7655692"/>
                </a:lnTo>
                <a:lnTo>
                  <a:pt x="6833738" y="7616932"/>
                </a:lnTo>
                <a:lnTo>
                  <a:pt x="6856447" y="7576312"/>
                </a:lnTo>
                <a:lnTo>
                  <a:pt x="6876160" y="7533969"/>
                </a:lnTo>
                <a:lnTo>
                  <a:pt x="6892696" y="7490045"/>
                </a:lnTo>
                <a:lnTo>
                  <a:pt x="6905873" y="7444679"/>
                </a:lnTo>
                <a:lnTo>
                  <a:pt x="6915510" y="7398009"/>
                </a:lnTo>
                <a:lnTo>
                  <a:pt x="6921426" y="7350175"/>
                </a:lnTo>
                <a:lnTo>
                  <a:pt x="6923438" y="7301316"/>
                </a:lnTo>
                <a:lnTo>
                  <a:pt x="6923438" y="205159"/>
                </a:lnTo>
                <a:lnTo>
                  <a:pt x="6921483" y="152697"/>
                </a:lnTo>
                <a:lnTo>
                  <a:pt x="6915307" y="100703"/>
                </a:lnTo>
                <a:lnTo>
                  <a:pt x="6904439" y="49648"/>
                </a:lnTo>
                <a:lnTo>
                  <a:pt x="6888411" y="0"/>
                </a:lnTo>
                <a:lnTo>
                  <a:pt x="6918855" y="38907"/>
                </a:lnTo>
                <a:lnTo>
                  <a:pt x="6946190" y="80453"/>
                </a:lnTo>
                <a:lnTo>
                  <a:pt x="6970125" y="124462"/>
                </a:lnTo>
                <a:lnTo>
                  <a:pt x="6990365" y="170757"/>
                </a:lnTo>
                <a:lnTo>
                  <a:pt x="7006618" y="219164"/>
                </a:lnTo>
                <a:lnTo>
                  <a:pt x="7018590" y="269506"/>
                </a:lnTo>
                <a:lnTo>
                  <a:pt x="7025988" y="321607"/>
                </a:lnTo>
                <a:lnTo>
                  <a:pt x="7028520" y="375291"/>
                </a:lnTo>
                <a:lnTo>
                  <a:pt x="7028520" y="7471448"/>
                </a:lnTo>
                <a:lnTo>
                  <a:pt x="7026594" y="7518297"/>
                </a:lnTo>
                <a:lnTo>
                  <a:pt x="7020919" y="7564166"/>
                </a:lnTo>
                <a:lnTo>
                  <a:pt x="7011648" y="7608901"/>
                </a:lnTo>
                <a:lnTo>
                  <a:pt x="6998937" y="7652349"/>
                </a:lnTo>
                <a:lnTo>
                  <a:pt x="6982937" y="7694356"/>
                </a:lnTo>
                <a:lnTo>
                  <a:pt x="6963804" y="7734768"/>
                </a:lnTo>
                <a:lnTo>
                  <a:pt x="6941691" y="7773431"/>
                </a:lnTo>
                <a:lnTo>
                  <a:pt x="6916753" y="7810192"/>
                </a:lnTo>
                <a:lnTo>
                  <a:pt x="6889142" y="7844896"/>
                </a:lnTo>
                <a:lnTo>
                  <a:pt x="6859013" y="7877389"/>
                </a:lnTo>
                <a:lnTo>
                  <a:pt x="6826519" y="7907518"/>
                </a:lnTo>
                <a:lnTo>
                  <a:pt x="6802281" y="7926803"/>
                </a:lnTo>
                <a:close/>
              </a:path>
              <a:path w="7028815" h="8047355">
                <a:moveTo>
                  <a:pt x="6453072" y="8046896"/>
                </a:moveTo>
                <a:lnTo>
                  <a:pt x="415664" y="8046896"/>
                </a:lnTo>
                <a:lnTo>
                  <a:pt x="361288" y="8044514"/>
                </a:lnTo>
                <a:lnTo>
                  <a:pt x="308582" y="8037478"/>
                </a:lnTo>
                <a:lnTo>
                  <a:pt x="257708" y="8025954"/>
                </a:lnTo>
                <a:lnTo>
                  <a:pt x="208828" y="8010105"/>
                </a:lnTo>
                <a:lnTo>
                  <a:pt x="162103" y="7990096"/>
                </a:lnTo>
                <a:lnTo>
                  <a:pt x="117696" y="7966092"/>
                </a:lnTo>
                <a:lnTo>
                  <a:pt x="75769" y="7938259"/>
                </a:lnTo>
                <a:lnTo>
                  <a:pt x="36482" y="7906759"/>
                </a:lnTo>
                <a:lnTo>
                  <a:pt x="0" y="7871760"/>
                </a:lnTo>
                <a:lnTo>
                  <a:pt x="49158" y="7890935"/>
                </a:lnTo>
                <a:lnTo>
                  <a:pt x="100237" y="7906267"/>
                </a:lnTo>
                <a:lnTo>
                  <a:pt x="152758" y="7917515"/>
                </a:lnTo>
                <a:lnTo>
                  <a:pt x="206240" y="7924441"/>
                </a:lnTo>
                <a:lnTo>
                  <a:pt x="260202" y="7926803"/>
                </a:lnTo>
                <a:lnTo>
                  <a:pt x="6802281" y="7926803"/>
                </a:lnTo>
                <a:lnTo>
                  <a:pt x="6791816" y="7935129"/>
                </a:lnTo>
                <a:lnTo>
                  <a:pt x="6755055" y="7960068"/>
                </a:lnTo>
                <a:lnTo>
                  <a:pt x="6716392" y="7982181"/>
                </a:lnTo>
                <a:lnTo>
                  <a:pt x="6675980" y="8001314"/>
                </a:lnTo>
                <a:lnTo>
                  <a:pt x="6633973" y="8017313"/>
                </a:lnTo>
                <a:lnTo>
                  <a:pt x="6590525" y="8030025"/>
                </a:lnTo>
                <a:lnTo>
                  <a:pt x="6545789" y="8039295"/>
                </a:lnTo>
                <a:lnTo>
                  <a:pt x="6499921" y="8044970"/>
                </a:lnTo>
                <a:lnTo>
                  <a:pt x="6453072" y="8046896"/>
                </a:lnTo>
                <a:close/>
              </a:path>
            </a:pathLst>
          </a:custGeom>
          <a:solidFill>
            <a:srgbClr val="66008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9194038" y="1078738"/>
            <a:ext cx="7183755" cy="8247380"/>
          </a:xfrm>
          <a:custGeom>
            <a:avLst/>
            <a:gdLst/>
            <a:ahLst/>
            <a:cxnLst/>
            <a:rect l="l" t="t" r="r" b="b"/>
            <a:pathLst>
              <a:path w="7183755" h="8247380">
                <a:moveTo>
                  <a:pt x="6608194" y="8247052"/>
                </a:moveTo>
                <a:lnTo>
                  <a:pt x="575447" y="8247052"/>
                </a:lnTo>
                <a:lnTo>
                  <a:pt x="528599" y="8245162"/>
                </a:lnTo>
                <a:lnTo>
                  <a:pt x="482730" y="8239586"/>
                </a:lnTo>
                <a:lnTo>
                  <a:pt x="437995" y="8230468"/>
                </a:lnTo>
                <a:lnTo>
                  <a:pt x="394546" y="8217949"/>
                </a:lnTo>
                <a:lnTo>
                  <a:pt x="352539" y="8202173"/>
                </a:lnTo>
                <a:lnTo>
                  <a:pt x="312127" y="8183282"/>
                </a:lnTo>
                <a:lnTo>
                  <a:pt x="273464" y="8161419"/>
                </a:lnTo>
                <a:lnTo>
                  <a:pt x="236704" y="8136726"/>
                </a:lnTo>
                <a:lnTo>
                  <a:pt x="202000" y="8109346"/>
                </a:lnTo>
                <a:lnTo>
                  <a:pt x="169506" y="8079421"/>
                </a:lnTo>
                <a:lnTo>
                  <a:pt x="139377" y="8047095"/>
                </a:lnTo>
                <a:lnTo>
                  <a:pt x="111766" y="8012509"/>
                </a:lnTo>
                <a:lnTo>
                  <a:pt x="86828" y="7975807"/>
                </a:lnTo>
                <a:lnTo>
                  <a:pt x="64715" y="7937131"/>
                </a:lnTo>
                <a:lnTo>
                  <a:pt x="45582" y="7896623"/>
                </a:lnTo>
                <a:lnTo>
                  <a:pt x="29582" y="7854426"/>
                </a:lnTo>
                <a:lnTo>
                  <a:pt x="16871" y="7810684"/>
                </a:lnTo>
                <a:lnTo>
                  <a:pt x="7600" y="7765537"/>
                </a:lnTo>
                <a:lnTo>
                  <a:pt x="1925" y="7719130"/>
                </a:lnTo>
                <a:lnTo>
                  <a:pt x="0" y="7671604"/>
                </a:lnTo>
                <a:lnTo>
                  <a:pt x="0" y="575447"/>
                </a:lnTo>
                <a:lnTo>
                  <a:pt x="1925" y="528599"/>
                </a:lnTo>
                <a:lnTo>
                  <a:pt x="7600" y="482730"/>
                </a:lnTo>
                <a:lnTo>
                  <a:pt x="16871" y="437995"/>
                </a:lnTo>
                <a:lnTo>
                  <a:pt x="29582" y="394546"/>
                </a:lnTo>
                <a:lnTo>
                  <a:pt x="45582" y="352539"/>
                </a:lnTo>
                <a:lnTo>
                  <a:pt x="64715" y="312127"/>
                </a:lnTo>
                <a:lnTo>
                  <a:pt x="86828" y="273464"/>
                </a:lnTo>
                <a:lnTo>
                  <a:pt x="111766" y="236704"/>
                </a:lnTo>
                <a:lnTo>
                  <a:pt x="139377" y="202000"/>
                </a:lnTo>
                <a:lnTo>
                  <a:pt x="169506" y="169506"/>
                </a:lnTo>
                <a:lnTo>
                  <a:pt x="202000" y="139377"/>
                </a:lnTo>
                <a:lnTo>
                  <a:pt x="236704" y="111766"/>
                </a:lnTo>
                <a:lnTo>
                  <a:pt x="273464" y="86828"/>
                </a:lnTo>
                <a:lnTo>
                  <a:pt x="312127" y="64715"/>
                </a:lnTo>
                <a:lnTo>
                  <a:pt x="352539" y="45582"/>
                </a:lnTo>
                <a:lnTo>
                  <a:pt x="394546" y="29583"/>
                </a:lnTo>
                <a:lnTo>
                  <a:pt x="437995" y="16871"/>
                </a:lnTo>
                <a:lnTo>
                  <a:pt x="482730" y="7600"/>
                </a:lnTo>
                <a:lnTo>
                  <a:pt x="528599" y="1925"/>
                </a:lnTo>
                <a:lnTo>
                  <a:pt x="575447" y="0"/>
                </a:lnTo>
                <a:lnTo>
                  <a:pt x="6608194" y="0"/>
                </a:lnTo>
                <a:lnTo>
                  <a:pt x="6655042" y="1925"/>
                </a:lnTo>
                <a:lnTo>
                  <a:pt x="6700911" y="7600"/>
                </a:lnTo>
                <a:lnTo>
                  <a:pt x="6745646" y="16871"/>
                </a:lnTo>
                <a:lnTo>
                  <a:pt x="6789095" y="29583"/>
                </a:lnTo>
                <a:lnTo>
                  <a:pt x="6831102" y="45582"/>
                </a:lnTo>
                <a:lnTo>
                  <a:pt x="6871514" y="64715"/>
                </a:lnTo>
                <a:lnTo>
                  <a:pt x="6910177" y="86828"/>
                </a:lnTo>
                <a:lnTo>
                  <a:pt x="6946937" y="111766"/>
                </a:lnTo>
                <a:lnTo>
                  <a:pt x="6981641" y="139377"/>
                </a:lnTo>
                <a:lnTo>
                  <a:pt x="7014134" y="169506"/>
                </a:lnTo>
                <a:lnTo>
                  <a:pt x="7044263" y="202000"/>
                </a:lnTo>
                <a:lnTo>
                  <a:pt x="7071874" y="236704"/>
                </a:lnTo>
                <a:lnTo>
                  <a:pt x="7096813" y="273464"/>
                </a:lnTo>
                <a:lnTo>
                  <a:pt x="7118926" y="312127"/>
                </a:lnTo>
                <a:lnTo>
                  <a:pt x="7138059" y="352539"/>
                </a:lnTo>
                <a:lnTo>
                  <a:pt x="7154058" y="394546"/>
                </a:lnTo>
                <a:lnTo>
                  <a:pt x="7166770" y="437995"/>
                </a:lnTo>
                <a:lnTo>
                  <a:pt x="7176040" y="482730"/>
                </a:lnTo>
                <a:lnTo>
                  <a:pt x="7181715" y="528599"/>
                </a:lnTo>
                <a:lnTo>
                  <a:pt x="7183641" y="575447"/>
                </a:lnTo>
                <a:lnTo>
                  <a:pt x="7183641" y="7671604"/>
                </a:lnTo>
                <a:lnTo>
                  <a:pt x="7181715" y="7718453"/>
                </a:lnTo>
                <a:lnTo>
                  <a:pt x="7176040" y="7764321"/>
                </a:lnTo>
                <a:lnTo>
                  <a:pt x="7166770" y="7809057"/>
                </a:lnTo>
                <a:lnTo>
                  <a:pt x="7154058" y="7852505"/>
                </a:lnTo>
                <a:lnTo>
                  <a:pt x="7138059" y="7894512"/>
                </a:lnTo>
                <a:lnTo>
                  <a:pt x="7118926" y="7934924"/>
                </a:lnTo>
                <a:lnTo>
                  <a:pt x="7096813" y="7973587"/>
                </a:lnTo>
                <a:lnTo>
                  <a:pt x="7071874" y="8010348"/>
                </a:lnTo>
                <a:lnTo>
                  <a:pt x="7044263" y="8045052"/>
                </a:lnTo>
                <a:lnTo>
                  <a:pt x="7014134" y="8077545"/>
                </a:lnTo>
                <a:lnTo>
                  <a:pt x="6981641" y="8107674"/>
                </a:lnTo>
                <a:lnTo>
                  <a:pt x="6946937" y="8135285"/>
                </a:lnTo>
                <a:lnTo>
                  <a:pt x="6910177" y="8160224"/>
                </a:lnTo>
                <a:lnTo>
                  <a:pt x="6871514" y="8182336"/>
                </a:lnTo>
                <a:lnTo>
                  <a:pt x="6831102" y="8201469"/>
                </a:lnTo>
                <a:lnTo>
                  <a:pt x="6789095" y="8217469"/>
                </a:lnTo>
                <a:lnTo>
                  <a:pt x="6745646" y="8230181"/>
                </a:lnTo>
                <a:lnTo>
                  <a:pt x="6700911" y="8239451"/>
                </a:lnTo>
                <a:lnTo>
                  <a:pt x="6655042" y="8245126"/>
                </a:lnTo>
                <a:lnTo>
                  <a:pt x="6608194" y="82470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9143999" y="1036961"/>
            <a:ext cx="7439025" cy="8509000"/>
          </a:xfrm>
          <a:custGeom>
            <a:avLst/>
            <a:gdLst/>
            <a:ahLst/>
            <a:cxnLst/>
            <a:rect l="l" t="t" r="r" b="b"/>
            <a:pathLst>
              <a:path w="7439025" h="8509000">
                <a:moveTo>
                  <a:pt x="6910045" y="8509000"/>
                </a:moveTo>
                <a:lnTo>
                  <a:pt x="682756" y="8509000"/>
                </a:lnTo>
                <a:lnTo>
                  <a:pt x="584934" y="8483600"/>
                </a:lnTo>
                <a:lnTo>
                  <a:pt x="538685" y="8470900"/>
                </a:lnTo>
                <a:lnTo>
                  <a:pt x="494389" y="8445500"/>
                </a:lnTo>
                <a:lnTo>
                  <a:pt x="452178" y="8420100"/>
                </a:lnTo>
                <a:lnTo>
                  <a:pt x="412187" y="8394700"/>
                </a:lnTo>
                <a:lnTo>
                  <a:pt x="374549" y="8369300"/>
                </a:lnTo>
                <a:lnTo>
                  <a:pt x="339397" y="8331200"/>
                </a:lnTo>
                <a:lnTo>
                  <a:pt x="306865" y="8293100"/>
                </a:lnTo>
                <a:lnTo>
                  <a:pt x="277087" y="8255000"/>
                </a:lnTo>
                <a:lnTo>
                  <a:pt x="250195" y="8216900"/>
                </a:lnTo>
                <a:lnTo>
                  <a:pt x="213737" y="8191500"/>
                </a:lnTo>
                <a:lnTo>
                  <a:pt x="179538" y="8153400"/>
                </a:lnTo>
                <a:lnTo>
                  <a:pt x="147771" y="8128000"/>
                </a:lnTo>
                <a:lnTo>
                  <a:pt x="118610" y="8089900"/>
                </a:lnTo>
                <a:lnTo>
                  <a:pt x="92230" y="8039100"/>
                </a:lnTo>
                <a:lnTo>
                  <a:pt x="68803" y="8001000"/>
                </a:lnTo>
                <a:lnTo>
                  <a:pt x="48504" y="7962900"/>
                </a:lnTo>
                <a:lnTo>
                  <a:pt x="31506" y="7912100"/>
                </a:lnTo>
                <a:lnTo>
                  <a:pt x="17982" y="7874000"/>
                </a:lnTo>
                <a:lnTo>
                  <a:pt x="8108" y="7823200"/>
                </a:lnTo>
                <a:lnTo>
                  <a:pt x="2056" y="7772400"/>
                </a:lnTo>
                <a:lnTo>
                  <a:pt x="0" y="7721600"/>
                </a:lnTo>
                <a:lnTo>
                  <a:pt x="0" y="622300"/>
                </a:lnTo>
                <a:lnTo>
                  <a:pt x="1883" y="571500"/>
                </a:lnTo>
                <a:lnTo>
                  <a:pt x="7439" y="520700"/>
                </a:lnTo>
                <a:lnTo>
                  <a:pt x="16528" y="482600"/>
                </a:lnTo>
                <a:lnTo>
                  <a:pt x="29012" y="431800"/>
                </a:lnTo>
                <a:lnTo>
                  <a:pt x="44751" y="393700"/>
                </a:lnTo>
                <a:lnTo>
                  <a:pt x="63606" y="342900"/>
                </a:lnTo>
                <a:lnTo>
                  <a:pt x="85436" y="304800"/>
                </a:lnTo>
                <a:lnTo>
                  <a:pt x="110104" y="266700"/>
                </a:lnTo>
                <a:lnTo>
                  <a:pt x="137468" y="228600"/>
                </a:lnTo>
                <a:lnTo>
                  <a:pt x="167390" y="203200"/>
                </a:lnTo>
                <a:lnTo>
                  <a:pt x="199731" y="165100"/>
                </a:lnTo>
                <a:lnTo>
                  <a:pt x="234351" y="139700"/>
                </a:lnTo>
                <a:lnTo>
                  <a:pt x="271111" y="114300"/>
                </a:lnTo>
                <a:lnTo>
                  <a:pt x="309870" y="88900"/>
                </a:lnTo>
                <a:lnTo>
                  <a:pt x="350491" y="63500"/>
                </a:lnTo>
                <a:lnTo>
                  <a:pt x="392833" y="38100"/>
                </a:lnTo>
                <a:lnTo>
                  <a:pt x="482124" y="12700"/>
                </a:lnTo>
                <a:lnTo>
                  <a:pt x="528794" y="0"/>
                </a:lnTo>
                <a:lnTo>
                  <a:pt x="6709638" y="0"/>
                </a:lnTo>
                <a:lnTo>
                  <a:pt x="6759827" y="12700"/>
                </a:lnTo>
                <a:lnTo>
                  <a:pt x="6808650" y="12700"/>
                </a:lnTo>
                <a:lnTo>
                  <a:pt x="6855955" y="25400"/>
                </a:lnTo>
                <a:lnTo>
                  <a:pt x="6901594" y="50800"/>
                </a:lnTo>
                <a:lnTo>
                  <a:pt x="532769" y="50800"/>
                </a:lnTo>
                <a:lnTo>
                  <a:pt x="444585" y="76200"/>
                </a:lnTo>
                <a:lnTo>
                  <a:pt x="402578" y="88900"/>
                </a:lnTo>
                <a:lnTo>
                  <a:pt x="362166" y="114300"/>
                </a:lnTo>
                <a:lnTo>
                  <a:pt x="323503" y="139700"/>
                </a:lnTo>
                <a:lnTo>
                  <a:pt x="286743" y="165100"/>
                </a:lnTo>
                <a:lnTo>
                  <a:pt x="252039" y="190500"/>
                </a:lnTo>
                <a:lnTo>
                  <a:pt x="219545" y="215900"/>
                </a:lnTo>
                <a:lnTo>
                  <a:pt x="189416" y="254000"/>
                </a:lnTo>
                <a:lnTo>
                  <a:pt x="161805" y="279400"/>
                </a:lnTo>
                <a:lnTo>
                  <a:pt x="136867" y="317500"/>
                </a:lnTo>
                <a:lnTo>
                  <a:pt x="114754" y="355600"/>
                </a:lnTo>
                <a:lnTo>
                  <a:pt x="95621" y="406400"/>
                </a:lnTo>
                <a:lnTo>
                  <a:pt x="79622" y="444500"/>
                </a:lnTo>
                <a:lnTo>
                  <a:pt x="66910" y="482600"/>
                </a:lnTo>
                <a:lnTo>
                  <a:pt x="57639" y="533400"/>
                </a:lnTo>
                <a:lnTo>
                  <a:pt x="51964" y="571500"/>
                </a:lnTo>
                <a:lnTo>
                  <a:pt x="50039" y="622300"/>
                </a:lnTo>
                <a:lnTo>
                  <a:pt x="50039" y="7721600"/>
                </a:lnTo>
                <a:lnTo>
                  <a:pt x="51964" y="7772400"/>
                </a:lnTo>
                <a:lnTo>
                  <a:pt x="57639" y="7810500"/>
                </a:lnTo>
                <a:lnTo>
                  <a:pt x="66910" y="7861300"/>
                </a:lnTo>
                <a:lnTo>
                  <a:pt x="79622" y="7899400"/>
                </a:lnTo>
                <a:lnTo>
                  <a:pt x="95621" y="7950200"/>
                </a:lnTo>
                <a:lnTo>
                  <a:pt x="114754" y="7988300"/>
                </a:lnTo>
                <a:lnTo>
                  <a:pt x="136867" y="8026400"/>
                </a:lnTo>
                <a:lnTo>
                  <a:pt x="161805" y="8064500"/>
                </a:lnTo>
                <a:lnTo>
                  <a:pt x="189416" y="8089900"/>
                </a:lnTo>
                <a:lnTo>
                  <a:pt x="219545" y="8128000"/>
                </a:lnTo>
                <a:lnTo>
                  <a:pt x="252039" y="8153400"/>
                </a:lnTo>
                <a:lnTo>
                  <a:pt x="286743" y="8178800"/>
                </a:lnTo>
                <a:lnTo>
                  <a:pt x="323503" y="8204200"/>
                </a:lnTo>
                <a:lnTo>
                  <a:pt x="362166" y="8229600"/>
                </a:lnTo>
                <a:lnTo>
                  <a:pt x="402578" y="8255000"/>
                </a:lnTo>
                <a:lnTo>
                  <a:pt x="444585" y="8267700"/>
                </a:lnTo>
                <a:lnTo>
                  <a:pt x="532769" y="8293100"/>
                </a:lnTo>
                <a:lnTo>
                  <a:pt x="370288" y="8293100"/>
                </a:lnTo>
                <a:lnTo>
                  <a:pt x="406772" y="8331200"/>
                </a:lnTo>
                <a:lnTo>
                  <a:pt x="446066" y="8356600"/>
                </a:lnTo>
                <a:lnTo>
                  <a:pt x="488015" y="8382000"/>
                </a:lnTo>
                <a:lnTo>
                  <a:pt x="532465" y="8407400"/>
                </a:lnTo>
                <a:lnTo>
                  <a:pt x="579259" y="8432800"/>
                </a:lnTo>
                <a:lnTo>
                  <a:pt x="628244" y="8445500"/>
                </a:lnTo>
                <a:lnTo>
                  <a:pt x="679263" y="8458200"/>
                </a:lnTo>
                <a:lnTo>
                  <a:pt x="732163" y="8458200"/>
                </a:lnTo>
                <a:lnTo>
                  <a:pt x="786787" y="8470900"/>
                </a:lnTo>
                <a:lnTo>
                  <a:pt x="7046006" y="8470900"/>
                </a:lnTo>
                <a:lnTo>
                  <a:pt x="7002082" y="8483600"/>
                </a:lnTo>
                <a:lnTo>
                  <a:pt x="6910045" y="8509000"/>
                </a:lnTo>
                <a:close/>
              </a:path>
              <a:path w="7439025" h="8509000">
                <a:moveTo>
                  <a:pt x="6759929" y="8343900"/>
                </a:moveTo>
                <a:lnTo>
                  <a:pt x="574606" y="8343900"/>
                </a:lnTo>
                <a:lnTo>
                  <a:pt x="469084" y="8318500"/>
                </a:lnTo>
                <a:lnTo>
                  <a:pt x="370288" y="8293100"/>
                </a:lnTo>
                <a:lnTo>
                  <a:pt x="6750950" y="8293100"/>
                </a:lnTo>
                <a:lnTo>
                  <a:pt x="6839133" y="8267700"/>
                </a:lnTo>
                <a:lnTo>
                  <a:pt x="6881140" y="8255000"/>
                </a:lnTo>
                <a:lnTo>
                  <a:pt x="6921552" y="8229600"/>
                </a:lnTo>
                <a:lnTo>
                  <a:pt x="6960215" y="8204200"/>
                </a:lnTo>
                <a:lnTo>
                  <a:pt x="6996976" y="8178800"/>
                </a:lnTo>
                <a:lnTo>
                  <a:pt x="7031680" y="8153400"/>
                </a:lnTo>
                <a:lnTo>
                  <a:pt x="7064173" y="8128000"/>
                </a:lnTo>
                <a:lnTo>
                  <a:pt x="7094302" y="8089900"/>
                </a:lnTo>
                <a:lnTo>
                  <a:pt x="7121913" y="8064500"/>
                </a:lnTo>
                <a:lnTo>
                  <a:pt x="7146852" y="8026400"/>
                </a:lnTo>
                <a:lnTo>
                  <a:pt x="7168965" y="7988300"/>
                </a:lnTo>
                <a:lnTo>
                  <a:pt x="7188098" y="7937500"/>
                </a:lnTo>
                <a:lnTo>
                  <a:pt x="7204097" y="7899400"/>
                </a:lnTo>
                <a:lnTo>
                  <a:pt x="7216809" y="7861300"/>
                </a:lnTo>
                <a:lnTo>
                  <a:pt x="7226079" y="7810500"/>
                </a:lnTo>
                <a:lnTo>
                  <a:pt x="7231754" y="7772400"/>
                </a:lnTo>
                <a:lnTo>
                  <a:pt x="7233680" y="7721600"/>
                </a:lnTo>
                <a:lnTo>
                  <a:pt x="7233680" y="622300"/>
                </a:lnTo>
                <a:lnTo>
                  <a:pt x="7231754" y="571500"/>
                </a:lnTo>
                <a:lnTo>
                  <a:pt x="7226079" y="533400"/>
                </a:lnTo>
                <a:lnTo>
                  <a:pt x="7216809" y="482600"/>
                </a:lnTo>
                <a:lnTo>
                  <a:pt x="7204097" y="444500"/>
                </a:lnTo>
                <a:lnTo>
                  <a:pt x="7188098" y="406400"/>
                </a:lnTo>
                <a:lnTo>
                  <a:pt x="7168965" y="355600"/>
                </a:lnTo>
                <a:lnTo>
                  <a:pt x="7146852" y="317500"/>
                </a:lnTo>
                <a:lnTo>
                  <a:pt x="7121913" y="279400"/>
                </a:lnTo>
                <a:lnTo>
                  <a:pt x="7094302" y="254000"/>
                </a:lnTo>
                <a:lnTo>
                  <a:pt x="7064173" y="215900"/>
                </a:lnTo>
                <a:lnTo>
                  <a:pt x="7031680" y="190500"/>
                </a:lnTo>
                <a:lnTo>
                  <a:pt x="6996976" y="165100"/>
                </a:lnTo>
                <a:lnTo>
                  <a:pt x="6960215" y="139700"/>
                </a:lnTo>
                <a:lnTo>
                  <a:pt x="6921552" y="114300"/>
                </a:lnTo>
                <a:lnTo>
                  <a:pt x="6881140" y="88900"/>
                </a:lnTo>
                <a:lnTo>
                  <a:pt x="6839133" y="76200"/>
                </a:lnTo>
                <a:lnTo>
                  <a:pt x="6750950" y="50800"/>
                </a:lnTo>
                <a:lnTo>
                  <a:pt x="6901594" y="50800"/>
                </a:lnTo>
                <a:lnTo>
                  <a:pt x="6945415" y="63500"/>
                </a:lnTo>
                <a:lnTo>
                  <a:pt x="6987268" y="88900"/>
                </a:lnTo>
                <a:lnTo>
                  <a:pt x="7027003" y="114300"/>
                </a:lnTo>
                <a:lnTo>
                  <a:pt x="7064470" y="152400"/>
                </a:lnTo>
                <a:lnTo>
                  <a:pt x="7099517" y="177800"/>
                </a:lnTo>
                <a:lnTo>
                  <a:pt x="7131996" y="215900"/>
                </a:lnTo>
                <a:lnTo>
                  <a:pt x="7161755" y="254000"/>
                </a:lnTo>
                <a:lnTo>
                  <a:pt x="7188644" y="292100"/>
                </a:lnTo>
                <a:lnTo>
                  <a:pt x="7225102" y="317500"/>
                </a:lnTo>
                <a:lnTo>
                  <a:pt x="7259301" y="355600"/>
                </a:lnTo>
                <a:lnTo>
                  <a:pt x="7291068" y="393700"/>
                </a:lnTo>
                <a:lnTo>
                  <a:pt x="7310508" y="419100"/>
                </a:lnTo>
                <a:lnTo>
                  <a:pt x="7253696" y="419100"/>
                </a:lnTo>
                <a:lnTo>
                  <a:pt x="7267613" y="469900"/>
                </a:lnTo>
                <a:lnTo>
                  <a:pt x="7278715" y="520700"/>
                </a:lnTo>
                <a:lnTo>
                  <a:pt x="7286064" y="571500"/>
                </a:lnTo>
                <a:lnTo>
                  <a:pt x="7288722" y="622300"/>
                </a:lnTo>
                <a:lnTo>
                  <a:pt x="7288722" y="7721600"/>
                </a:lnTo>
                <a:lnTo>
                  <a:pt x="7286839" y="7772400"/>
                </a:lnTo>
                <a:lnTo>
                  <a:pt x="7281283" y="7810500"/>
                </a:lnTo>
                <a:lnTo>
                  <a:pt x="7272194" y="7861300"/>
                </a:lnTo>
                <a:lnTo>
                  <a:pt x="7259709" y="7912100"/>
                </a:lnTo>
                <a:lnTo>
                  <a:pt x="7243970" y="7950200"/>
                </a:lnTo>
                <a:lnTo>
                  <a:pt x="7225116" y="8001000"/>
                </a:lnTo>
                <a:lnTo>
                  <a:pt x="7203286" y="8039100"/>
                </a:lnTo>
                <a:lnTo>
                  <a:pt x="7178618" y="8077200"/>
                </a:lnTo>
                <a:lnTo>
                  <a:pt x="7151254" y="8115300"/>
                </a:lnTo>
                <a:lnTo>
                  <a:pt x="7121332" y="8140700"/>
                </a:lnTo>
                <a:lnTo>
                  <a:pt x="7088991" y="8178800"/>
                </a:lnTo>
                <a:lnTo>
                  <a:pt x="7054371" y="8204200"/>
                </a:lnTo>
                <a:lnTo>
                  <a:pt x="7017612" y="8229600"/>
                </a:lnTo>
                <a:lnTo>
                  <a:pt x="6978852" y="8255000"/>
                </a:lnTo>
                <a:lnTo>
                  <a:pt x="6938231" y="8280400"/>
                </a:lnTo>
                <a:lnTo>
                  <a:pt x="6895889" y="8305800"/>
                </a:lnTo>
                <a:lnTo>
                  <a:pt x="6851965" y="8318500"/>
                </a:lnTo>
                <a:lnTo>
                  <a:pt x="6759929" y="8343900"/>
                </a:lnTo>
                <a:close/>
              </a:path>
              <a:path w="7439025" h="8509000">
                <a:moveTo>
                  <a:pt x="7046006" y="8470900"/>
                </a:moveTo>
                <a:lnTo>
                  <a:pt x="6813353" y="8470900"/>
                </a:lnTo>
                <a:lnTo>
                  <a:pt x="6860238" y="8458200"/>
                </a:lnTo>
                <a:lnTo>
                  <a:pt x="6906210" y="8458200"/>
                </a:lnTo>
                <a:lnTo>
                  <a:pt x="6994774" y="8432800"/>
                </a:lnTo>
                <a:lnTo>
                  <a:pt x="7037043" y="8420100"/>
                </a:lnTo>
                <a:lnTo>
                  <a:pt x="7077754" y="8394700"/>
                </a:lnTo>
                <a:lnTo>
                  <a:pt x="7116746" y="8382000"/>
                </a:lnTo>
                <a:lnTo>
                  <a:pt x="7153858" y="8356600"/>
                </a:lnTo>
                <a:lnTo>
                  <a:pt x="7188928" y="8331200"/>
                </a:lnTo>
                <a:lnTo>
                  <a:pt x="7221795" y="8293100"/>
                </a:lnTo>
                <a:lnTo>
                  <a:pt x="7252299" y="8267700"/>
                </a:lnTo>
                <a:lnTo>
                  <a:pt x="7280276" y="8229600"/>
                </a:lnTo>
                <a:lnTo>
                  <a:pt x="7305566" y="8191500"/>
                </a:lnTo>
                <a:lnTo>
                  <a:pt x="7328008" y="8153400"/>
                </a:lnTo>
                <a:lnTo>
                  <a:pt x="7347440" y="8115300"/>
                </a:lnTo>
                <a:lnTo>
                  <a:pt x="7363701" y="8064500"/>
                </a:lnTo>
                <a:lnTo>
                  <a:pt x="7376629" y="8026400"/>
                </a:lnTo>
                <a:lnTo>
                  <a:pt x="7386063" y="7988300"/>
                </a:lnTo>
                <a:lnTo>
                  <a:pt x="7391842" y="7937500"/>
                </a:lnTo>
                <a:lnTo>
                  <a:pt x="7393804" y="7886702"/>
                </a:lnTo>
                <a:lnTo>
                  <a:pt x="7393804" y="787398"/>
                </a:lnTo>
                <a:lnTo>
                  <a:pt x="7391273" y="736600"/>
                </a:lnTo>
                <a:lnTo>
                  <a:pt x="7383874" y="685800"/>
                </a:lnTo>
                <a:lnTo>
                  <a:pt x="7371902" y="635000"/>
                </a:lnTo>
                <a:lnTo>
                  <a:pt x="7355650" y="584200"/>
                </a:lnTo>
                <a:lnTo>
                  <a:pt x="7335409" y="546100"/>
                </a:lnTo>
                <a:lnTo>
                  <a:pt x="7311475" y="495300"/>
                </a:lnTo>
                <a:lnTo>
                  <a:pt x="7284139" y="457200"/>
                </a:lnTo>
                <a:lnTo>
                  <a:pt x="7253696" y="419100"/>
                </a:lnTo>
                <a:lnTo>
                  <a:pt x="7310508" y="419100"/>
                </a:lnTo>
                <a:lnTo>
                  <a:pt x="7320228" y="431800"/>
                </a:lnTo>
                <a:lnTo>
                  <a:pt x="7346609" y="469900"/>
                </a:lnTo>
                <a:lnTo>
                  <a:pt x="7370036" y="508000"/>
                </a:lnTo>
                <a:lnTo>
                  <a:pt x="7390335" y="558800"/>
                </a:lnTo>
                <a:lnTo>
                  <a:pt x="7407333" y="596900"/>
                </a:lnTo>
                <a:lnTo>
                  <a:pt x="7420857" y="647700"/>
                </a:lnTo>
                <a:lnTo>
                  <a:pt x="7430731" y="698500"/>
                </a:lnTo>
                <a:lnTo>
                  <a:pt x="7436783" y="749300"/>
                </a:lnTo>
                <a:lnTo>
                  <a:pt x="7438839" y="787398"/>
                </a:lnTo>
                <a:lnTo>
                  <a:pt x="7438839" y="7886702"/>
                </a:lnTo>
                <a:lnTo>
                  <a:pt x="7436956" y="7937500"/>
                </a:lnTo>
                <a:lnTo>
                  <a:pt x="7431400" y="7988300"/>
                </a:lnTo>
                <a:lnTo>
                  <a:pt x="7422311" y="8039100"/>
                </a:lnTo>
                <a:lnTo>
                  <a:pt x="7409826" y="8077200"/>
                </a:lnTo>
                <a:lnTo>
                  <a:pt x="7394088" y="8128000"/>
                </a:lnTo>
                <a:lnTo>
                  <a:pt x="7375233" y="8166100"/>
                </a:lnTo>
                <a:lnTo>
                  <a:pt x="7353403" y="8204200"/>
                </a:lnTo>
                <a:lnTo>
                  <a:pt x="7328735" y="8242300"/>
                </a:lnTo>
                <a:lnTo>
                  <a:pt x="7301371" y="8280400"/>
                </a:lnTo>
                <a:lnTo>
                  <a:pt x="7271449" y="8318500"/>
                </a:lnTo>
                <a:lnTo>
                  <a:pt x="7239108" y="8343900"/>
                </a:lnTo>
                <a:lnTo>
                  <a:pt x="7204488" y="8382000"/>
                </a:lnTo>
                <a:lnTo>
                  <a:pt x="7167729" y="8407400"/>
                </a:lnTo>
                <a:lnTo>
                  <a:pt x="7128969" y="8432800"/>
                </a:lnTo>
                <a:lnTo>
                  <a:pt x="7088348" y="8445500"/>
                </a:lnTo>
                <a:lnTo>
                  <a:pt x="7046006" y="8470900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573758" y="580999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6" y="1496632"/>
                </a:moveTo>
                <a:lnTo>
                  <a:pt x="700991" y="1495160"/>
                </a:lnTo>
                <a:lnTo>
                  <a:pt x="654449" y="1490801"/>
                </a:lnTo>
                <a:lnTo>
                  <a:pt x="608776" y="1483645"/>
                </a:lnTo>
                <a:lnTo>
                  <a:pt x="564061" y="1473778"/>
                </a:lnTo>
                <a:lnTo>
                  <a:pt x="520391" y="1461287"/>
                </a:lnTo>
                <a:lnTo>
                  <a:pt x="477854" y="1446262"/>
                </a:lnTo>
                <a:lnTo>
                  <a:pt x="436537" y="1428788"/>
                </a:lnTo>
                <a:lnTo>
                  <a:pt x="396529" y="1408955"/>
                </a:lnTo>
                <a:lnTo>
                  <a:pt x="357916" y="1386849"/>
                </a:lnTo>
                <a:lnTo>
                  <a:pt x="320787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4"/>
                </a:lnTo>
                <a:lnTo>
                  <a:pt x="50370" y="1018778"/>
                </a:lnTo>
                <a:lnTo>
                  <a:pt x="35344" y="976241"/>
                </a:lnTo>
                <a:lnTo>
                  <a:pt x="22854" y="932571"/>
                </a:lnTo>
                <a:lnTo>
                  <a:pt x="12987" y="887856"/>
                </a:lnTo>
                <a:lnTo>
                  <a:pt x="5830" y="842183"/>
                </a:lnTo>
                <a:lnTo>
                  <a:pt x="1472" y="795640"/>
                </a:lnTo>
                <a:lnTo>
                  <a:pt x="0" y="748316"/>
                </a:lnTo>
                <a:lnTo>
                  <a:pt x="1472" y="700991"/>
                </a:lnTo>
                <a:lnTo>
                  <a:pt x="5830" y="654449"/>
                </a:lnTo>
                <a:lnTo>
                  <a:pt x="12987" y="608776"/>
                </a:lnTo>
                <a:lnTo>
                  <a:pt x="22854" y="564061"/>
                </a:lnTo>
                <a:lnTo>
                  <a:pt x="35344" y="520391"/>
                </a:lnTo>
                <a:lnTo>
                  <a:pt x="50370" y="477854"/>
                </a:lnTo>
                <a:lnTo>
                  <a:pt x="67843" y="436537"/>
                </a:lnTo>
                <a:lnTo>
                  <a:pt x="87676" y="396528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7" y="134073"/>
                </a:lnTo>
                <a:lnTo>
                  <a:pt x="357916" y="109782"/>
                </a:lnTo>
                <a:lnTo>
                  <a:pt x="396529" y="87676"/>
                </a:lnTo>
                <a:lnTo>
                  <a:pt x="436537" y="67843"/>
                </a:lnTo>
                <a:lnTo>
                  <a:pt x="477854" y="50370"/>
                </a:lnTo>
                <a:lnTo>
                  <a:pt x="520391" y="35344"/>
                </a:lnTo>
                <a:lnTo>
                  <a:pt x="564061" y="22854"/>
                </a:lnTo>
                <a:lnTo>
                  <a:pt x="608776" y="12987"/>
                </a:lnTo>
                <a:lnTo>
                  <a:pt x="654449" y="5830"/>
                </a:lnTo>
                <a:lnTo>
                  <a:pt x="700991" y="1472"/>
                </a:lnTo>
                <a:lnTo>
                  <a:pt x="748316" y="0"/>
                </a:lnTo>
                <a:lnTo>
                  <a:pt x="795640" y="1472"/>
                </a:lnTo>
                <a:lnTo>
                  <a:pt x="842183" y="5830"/>
                </a:lnTo>
                <a:lnTo>
                  <a:pt x="887856" y="12987"/>
                </a:lnTo>
                <a:lnTo>
                  <a:pt x="932571" y="22854"/>
                </a:lnTo>
                <a:lnTo>
                  <a:pt x="976241" y="35344"/>
                </a:lnTo>
                <a:lnTo>
                  <a:pt x="1018778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6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9" y="320787"/>
                </a:lnTo>
                <a:lnTo>
                  <a:pt x="1386849" y="357916"/>
                </a:lnTo>
                <a:lnTo>
                  <a:pt x="1408955" y="396528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2" y="748315"/>
                </a:lnTo>
                <a:lnTo>
                  <a:pt x="1495160" y="795640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4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9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6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8" y="1446262"/>
                </a:lnTo>
                <a:lnTo>
                  <a:pt x="976241" y="1461287"/>
                </a:lnTo>
                <a:lnTo>
                  <a:pt x="932571" y="1473778"/>
                </a:lnTo>
                <a:lnTo>
                  <a:pt x="887856" y="1483645"/>
                </a:lnTo>
                <a:lnTo>
                  <a:pt x="842183" y="1490801"/>
                </a:lnTo>
                <a:lnTo>
                  <a:pt x="795640" y="1495160"/>
                </a:lnTo>
                <a:lnTo>
                  <a:pt x="748316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8B52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7378" y="3187398"/>
            <a:ext cx="7810304" cy="7096374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9368090" y="0"/>
            <a:ext cx="7846695" cy="9748520"/>
          </a:xfrm>
          <a:custGeom>
            <a:avLst/>
            <a:gdLst/>
            <a:ahLst/>
            <a:cxnLst/>
            <a:rect l="l" t="t" r="r" b="b"/>
            <a:pathLst>
              <a:path w="7846694" h="9748520">
                <a:moveTo>
                  <a:pt x="7619935" y="9627918"/>
                </a:moveTo>
                <a:lnTo>
                  <a:pt x="7120610" y="9627918"/>
                </a:lnTo>
                <a:lnTo>
                  <a:pt x="7166194" y="9626035"/>
                </a:lnTo>
                <a:lnTo>
                  <a:pt x="7211323" y="9620479"/>
                </a:lnTo>
                <a:lnTo>
                  <a:pt x="7255817" y="9611389"/>
                </a:lnTo>
                <a:lnTo>
                  <a:pt x="7299494" y="9598905"/>
                </a:lnTo>
                <a:lnTo>
                  <a:pt x="7342173" y="9583166"/>
                </a:lnTo>
                <a:lnTo>
                  <a:pt x="7383672" y="9564311"/>
                </a:lnTo>
                <a:lnTo>
                  <a:pt x="7423809" y="9542481"/>
                </a:lnTo>
                <a:lnTo>
                  <a:pt x="7462403" y="9517814"/>
                </a:lnTo>
                <a:lnTo>
                  <a:pt x="7499272" y="9490449"/>
                </a:lnTo>
                <a:lnTo>
                  <a:pt x="7534235" y="9460527"/>
                </a:lnTo>
                <a:lnTo>
                  <a:pt x="7567110" y="9428186"/>
                </a:lnTo>
                <a:lnTo>
                  <a:pt x="7597716" y="9393566"/>
                </a:lnTo>
                <a:lnTo>
                  <a:pt x="7625871" y="9356807"/>
                </a:lnTo>
                <a:lnTo>
                  <a:pt x="7651393" y="9318047"/>
                </a:lnTo>
                <a:lnTo>
                  <a:pt x="7674102" y="9277426"/>
                </a:lnTo>
                <a:lnTo>
                  <a:pt x="7693815" y="9235084"/>
                </a:lnTo>
                <a:lnTo>
                  <a:pt x="7710350" y="9191160"/>
                </a:lnTo>
                <a:lnTo>
                  <a:pt x="7723528" y="9145793"/>
                </a:lnTo>
                <a:lnTo>
                  <a:pt x="7733165" y="9099123"/>
                </a:lnTo>
                <a:lnTo>
                  <a:pt x="7739080" y="9051289"/>
                </a:lnTo>
                <a:lnTo>
                  <a:pt x="7741092" y="9002431"/>
                </a:lnTo>
                <a:lnTo>
                  <a:pt x="7741092" y="0"/>
                </a:lnTo>
                <a:lnTo>
                  <a:pt x="7846174" y="0"/>
                </a:lnTo>
                <a:lnTo>
                  <a:pt x="7846174" y="9172563"/>
                </a:lnTo>
                <a:lnTo>
                  <a:pt x="7844248" y="9219411"/>
                </a:lnTo>
                <a:lnTo>
                  <a:pt x="7838573" y="9265280"/>
                </a:lnTo>
                <a:lnTo>
                  <a:pt x="7829303" y="9310016"/>
                </a:lnTo>
                <a:lnTo>
                  <a:pt x="7816591" y="9353464"/>
                </a:lnTo>
                <a:lnTo>
                  <a:pt x="7800592" y="9395471"/>
                </a:lnTo>
                <a:lnTo>
                  <a:pt x="7781459" y="9435883"/>
                </a:lnTo>
                <a:lnTo>
                  <a:pt x="7759346" y="9474546"/>
                </a:lnTo>
                <a:lnTo>
                  <a:pt x="7734407" y="9511307"/>
                </a:lnTo>
                <a:lnTo>
                  <a:pt x="7706796" y="9546011"/>
                </a:lnTo>
                <a:lnTo>
                  <a:pt x="7676667" y="9578504"/>
                </a:lnTo>
                <a:lnTo>
                  <a:pt x="7644174" y="9608633"/>
                </a:lnTo>
                <a:lnTo>
                  <a:pt x="7619935" y="9627918"/>
                </a:lnTo>
                <a:close/>
              </a:path>
              <a:path w="7846694" h="9748520">
                <a:moveTo>
                  <a:pt x="7270727" y="9748011"/>
                </a:moveTo>
                <a:lnTo>
                  <a:pt x="420876" y="9748011"/>
                </a:lnTo>
                <a:lnTo>
                  <a:pt x="364948" y="9745629"/>
                </a:lnTo>
                <a:lnTo>
                  <a:pt x="311034" y="9738594"/>
                </a:lnTo>
                <a:lnTo>
                  <a:pt x="259252" y="9727069"/>
                </a:lnTo>
                <a:lnTo>
                  <a:pt x="209721" y="9711220"/>
                </a:lnTo>
                <a:lnTo>
                  <a:pt x="162561" y="9691211"/>
                </a:lnTo>
                <a:lnTo>
                  <a:pt x="117889" y="9667207"/>
                </a:lnTo>
                <a:lnTo>
                  <a:pt x="75826" y="9639373"/>
                </a:lnTo>
                <a:lnTo>
                  <a:pt x="36489" y="9607874"/>
                </a:lnTo>
                <a:lnTo>
                  <a:pt x="0" y="9572874"/>
                </a:lnTo>
                <a:lnTo>
                  <a:pt x="49158" y="9592049"/>
                </a:lnTo>
                <a:lnTo>
                  <a:pt x="100237" y="9607381"/>
                </a:lnTo>
                <a:lnTo>
                  <a:pt x="152758" y="9618630"/>
                </a:lnTo>
                <a:lnTo>
                  <a:pt x="206240" y="9625556"/>
                </a:lnTo>
                <a:lnTo>
                  <a:pt x="260201" y="9627918"/>
                </a:lnTo>
                <a:lnTo>
                  <a:pt x="7619935" y="9627918"/>
                </a:lnTo>
                <a:lnTo>
                  <a:pt x="7609470" y="9636244"/>
                </a:lnTo>
                <a:lnTo>
                  <a:pt x="7572710" y="9661183"/>
                </a:lnTo>
                <a:lnTo>
                  <a:pt x="7534047" y="9683296"/>
                </a:lnTo>
                <a:lnTo>
                  <a:pt x="7493635" y="9702429"/>
                </a:lnTo>
                <a:lnTo>
                  <a:pt x="7451628" y="9718428"/>
                </a:lnTo>
                <a:lnTo>
                  <a:pt x="7408180" y="9731140"/>
                </a:lnTo>
                <a:lnTo>
                  <a:pt x="7363444" y="9740410"/>
                </a:lnTo>
                <a:lnTo>
                  <a:pt x="7317575" y="9746085"/>
                </a:lnTo>
                <a:lnTo>
                  <a:pt x="7270727" y="9748011"/>
                </a:lnTo>
                <a:close/>
              </a:path>
            </a:pathLst>
          </a:custGeom>
          <a:solidFill>
            <a:srgbClr val="66008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9052844" y="0"/>
            <a:ext cx="8001634" cy="9578340"/>
          </a:xfrm>
          <a:custGeom>
            <a:avLst/>
            <a:gdLst/>
            <a:ahLst/>
            <a:cxnLst/>
            <a:rect l="l" t="t" r="r" b="b"/>
            <a:pathLst>
              <a:path w="8001634" h="9578340">
                <a:moveTo>
                  <a:pt x="7425848" y="9577878"/>
                </a:moveTo>
                <a:lnTo>
                  <a:pt x="575447" y="9577878"/>
                </a:lnTo>
                <a:lnTo>
                  <a:pt x="528599" y="9575988"/>
                </a:lnTo>
                <a:lnTo>
                  <a:pt x="482730" y="9570412"/>
                </a:lnTo>
                <a:lnTo>
                  <a:pt x="437994" y="9561294"/>
                </a:lnTo>
                <a:lnTo>
                  <a:pt x="394546" y="9548776"/>
                </a:lnTo>
                <a:lnTo>
                  <a:pt x="352539" y="9533000"/>
                </a:lnTo>
                <a:lnTo>
                  <a:pt x="312127" y="9514109"/>
                </a:lnTo>
                <a:lnTo>
                  <a:pt x="273464" y="9492245"/>
                </a:lnTo>
                <a:lnTo>
                  <a:pt x="236703" y="9467552"/>
                </a:lnTo>
                <a:lnTo>
                  <a:pt x="202000" y="9440172"/>
                </a:lnTo>
                <a:lnTo>
                  <a:pt x="169506" y="9410248"/>
                </a:lnTo>
                <a:lnTo>
                  <a:pt x="139377" y="9377922"/>
                </a:lnTo>
                <a:lnTo>
                  <a:pt x="111766" y="9343336"/>
                </a:lnTo>
                <a:lnTo>
                  <a:pt x="86828" y="9306634"/>
                </a:lnTo>
                <a:lnTo>
                  <a:pt x="64715" y="9267957"/>
                </a:lnTo>
                <a:lnTo>
                  <a:pt x="45582" y="9227450"/>
                </a:lnTo>
                <a:lnTo>
                  <a:pt x="29582" y="9185253"/>
                </a:lnTo>
                <a:lnTo>
                  <a:pt x="16871" y="9141510"/>
                </a:lnTo>
                <a:lnTo>
                  <a:pt x="7600" y="9096364"/>
                </a:lnTo>
                <a:lnTo>
                  <a:pt x="1925" y="9049956"/>
                </a:lnTo>
                <a:lnTo>
                  <a:pt x="0" y="9002431"/>
                </a:lnTo>
                <a:lnTo>
                  <a:pt x="0" y="0"/>
                </a:lnTo>
                <a:lnTo>
                  <a:pt x="8001295" y="0"/>
                </a:lnTo>
                <a:lnTo>
                  <a:pt x="8001295" y="9002431"/>
                </a:lnTo>
                <a:lnTo>
                  <a:pt x="7999369" y="9049279"/>
                </a:lnTo>
                <a:lnTo>
                  <a:pt x="7993694" y="9095148"/>
                </a:lnTo>
                <a:lnTo>
                  <a:pt x="7984424" y="9139883"/>
                </a:lnTo>
                <a:lnTo>
                  <a:pt x="7971712" y="9183332"/>
                </a:lnTo>
                <a:lnTo>
                  <a:pt x="7955713" y="9225339"/>
                </a:lnTo>
                <a:lnTo>
                  <a:pt x="7936580" y="9265751"/>
                </a:lnTo>
                <a:lnTo>
                  <a:pt x="7914467" y="9304414"/>
                </a:lnTo>
                <a:lnTo>
                  <a:pt x="7889529" y="9341174"/>
                </a:lnTo>
                <a:lnTo>
                  <a:pt x="7861918" y="9375878"/>
                </a:lnTo>
                <a:lnTo>
                  <a:pt x="7831789" y="9408372"/>
                </a:lnTo>
                <a:lnTo>
                  <a:pt x="7799295" y="9438501"/>
                </a:lnTo>
                <a:lnTo>
                  <a:pt x="7764592" y="9466111"/>
                </a:lnTo>
                <a:lnTo>
                  <a:pt x="7727831" y="9491050"/>
                </a:lnTo>
                <a:lnTo>
                  <a:pt x="7689168" y="9513163"/>
                </a:lnTo>
                <a:lnTo>
                  <a:pt x="7648756" y="9532296"/>
                </a:lnTo>
                <a:lnTo>
                  <a:pt x="7606749" y="9548295"/>
                </a:lnTo>
                <a:lnTo>
                  <a:pt x="7563301" y="9561007"/>
                </a:lnTo>
                <a:lnTo>
                  <a:pt x="7518565" y="9570277"/>
                </a:lnTo>
                <a:lnTo>
                  <a:pt x="7472697" y="9575952"/>
                </a:lnTo>
                <a:lnTo>
                  <a:pt x="7425848" y="95778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9002805" y="0"/>
            <a:ext cx="8256905" cy="9798050"/>
          </a:xfrm>
          <a:custGeom>
            <a:avLst/>
            <a:gdLst/>
            <a:ahLst/>
            <a:cxnLst/>
            <a:rect l="l" t="t" r="r" b="b"/>
            <a:pathLst>
              <a:path w="8256905" h="9798050">
                <a:moveTo>
                  <a:pt x="7727702" y="9798050"/>
                </a:moveTo>
                <a:lnTo>
                  <a:pt x="686404" y="9798050"/>
                </a:lnTo>
                <a:lnTo>
                  <a:pt x="586933" y="9772650"/>
                </a:lnTo>
                <a:lnTo>
                  <a:pt x="540089" y="9759950"/>
                </a:lnTo>
                <a:lnTo>
                  <a:pt x="495329" y="9734550"/>
                </a:lnTo>
                <a:lnTo>
                  <a:pt x="452770" y="9709150"/>
                </a:lnTo>
                <a:lnTo>
                  <a:pt x="412530" y="9683750"/>
                </a:lnTo>
                <a:lnTo>
                  <a:pt x="374724" y="9658350"/>
                </a:lnTo>
                <a:lnTo>
                  <a:pt x="339471" y="9620250"/>
                </a:lnTo>
                <a:lnTo>
                  <a:pt x="306887" y="9582150"/>
                </a:lnTo>
                <a:lnTo>
                  <a:pt x="277089" y="9544050"/>
                </a:lnTo>
                <a:lnTo>
                  <a:pt x="250194" y="9505950"/>
                </a:lnTo>
                <a:lnTo>
                  <a:pt x="213737" y="9480550"/>
                </a:lnTo>
                <a:lnTo>
                  <a:pt x="179537" y="9442450"/>
                </a:lnTo>
                <a:lnTo>
                  <a:pt x="147771" y="9417050"/>
                </a:lnTo>
                <a:lnTo>
                  <a:pt x="118610" y="9378950"/>
                </a:lnTo>
                <a:lnTo>
                  <a:pt x="92230" y="9328150"/>
                </a:lnTo>
                <a:lnTo>
                  <a:pt x="68803" y="9290050"/>
                </a:lnTo>
                <a:lnTo>
                  <a:pt x="48504" y="9251950"/>
                </a:lnTo>
                <a:lnTo>
                  <a:pt x="31506" y="9201150"/>
                </a:lnTo>
                <a:lnTo>
                  <a:pt x="17982" y="9163050"/>
                </a:lnTo>
                <a:lnTo>
                  <a:pt x="8108" y="9112250"/>
                </a:lnTo>
                <a:lnTo>
                  <a:pt x="2056" y="9061450"/>
                </a:lnTo>
                <a:lnTo>
                  <a:pt x="0" y="9010650"/>
                </a:lnTo>
                <a:lnTo>
                  <a:pt x="0" y="0"/>
                </a:lnTo>
                <a:lnTo>
                  <a:pt x="50039" y="0"/>
                </a:lnTo>
                <a:lnTo>
                  <a:pt x="50039" y="9010650"/>
                </a:lnTo>
                <a:lnTo>
                  <a:pt x="51964" y="9061450"/>
                </a:lnTo>
                <a:lnTo>
                  <a:pt x="57639" y="9099550"/>
                </a:lnTo>
                <a:lnTo>
                  <a:pt x="66910" y="9150350"/>
                </a:lnTo>
                <a:lnTo>
                  <a:pt x="79621" y="9188450"/>
                </a:lnTo>
                <a:lnTo>
                  <a:pt x="95621" y="9239250"/>
                </a:lnTo>
                <a:lnTo>
                  <a:pt x="114754" y="9277350"/>
                </a:lnTo>
                <a:lnTo>
                  <a:pt x="136867" y="9315450"/>
                </a:lnTo>
                <a:lnTo>
                  <a:pt x="161805" y="9353550"/>
                </a:lnTo>
                <a:lnTo>
                  <a:pt x="189416" y="9378950"/>
                </a:lnTo>
                <a:lnTo>
                  <a:pt x="219545" y="9417050"/>
                </a:lnTo>
                <a:lnTo>
                  <a:pt x="252039" y="9442450"/>
                </a:lnTo>
                <a:lnTo>
                  <a:pt x="286742" y="9467850"/>
                </a:lnTo>
                <a:lnTo>
                  <a:pt x="323503" y="9493250"/>
                </a:lnTo>
                <a:lnTo>
                  <a:pt x="362166" y="9518650"/>
                </a:lnTo>
                <a:lnTo>
                  <a:pt x="402578" y="9544050"/>
                </a:lnTo>
                <a:lnTo>
                  <a:pt x="444585" y="9556750"/>
                </a:lnTo>
                <a:lnTo>
                  <a:pt x="532769" y="9582150"/>
                </a:lnTo>
                <a:lnTo>
                  <a:pt x="370288" y="9582150"/>
                </a:lnTo>
                <a:lnTo>
                  <a:pt x="403000" y="9607550"/>
                </a:lnTo>
                <a:lnTo>
                  <a:pt x="438038" y="9645650"/>
                </a:lnTo>
                <a:lnTo>
                  <a:pt x="475323" y="9671050"/>
                </a:lnTo>
                <a:lnTo>
                  <a:pt x="514780" y="9683750"/>
                </a:lnTo>
                <a:lnTo>
                  <a:pt x="556332" y="9709150"/>
                </a:lnTo>
                <a:lnTo>
                  <a:pt x="599900" y="9721850"/>
                </a:lnTo>
                <a:lnTo>
                  <a:pt x="645409" y="9734550"/>
                </a:lnTo>
                <a:lnTo>
                  <a:pt x="692782" y="9747250"/>
                </a:lnTo>
                <a:lnTo>
                  <a:pt x="741942" y="9747250"/>
                </a:lnTo>
                <a:lnTo>
                  <a:pt x="792811" y="9759950"/>
                </a:lnTo>
                <a:lnTo>
                  <a:pt x="7863661" y="9759950"/>
                </a:lnTo>
                <a:lnTo>
                  <a:pt x="7819737" y="9772650"/>
                </a:lnTo>
                <a:lnTo>
                  <a:pt x="7727702" y="9798050"/>
                </a:lnTo>
                <a:close/>
              </a:path>
              <a:path w="8256905" h="9798050">
                <a:moveTo>
                  <a:pt x="7577584" y="9632950"/>
                </a:moveTo>
                <a:lnTo>
                  <a:pt x="574606" y="9632950"/>
                </a:lnTo>
                <a:lnTo>
                  <a:pt x="469084" y="9607550"/>
                </a:lnTo>
                <a:lnTo>
                  <a:pt x="370288" y="9582150"/>
                </a:lnTo>
                <a:lnTo>
                  <a:pt x="7568605" y="9582150"/>
                </a:lnTo>
                <a:lnTo>
                  <a:pt x="7656788" y="9556750"/>
                </a:lnTo>
                <a:lnTo>
                  <a:pt x="7698795" y="9544050"/>
                </a:lnTo>
                <a:lnTo>
                  <a:pt x="7739207" y="9518650"/>
                </a:lnTo>
                <a:lnTo>
                  <a:pt x="7777870" y="9493250"/>
                </a:lnTo>
                <a:lnTo>
                  <a:pt x="7814631" y="9467850"/>
                </a:lnTo>
                <a:lnTo>
                  <a:pt x="7849334" y="9442450"/>
                </a:lnTo>
                <a:lnTo>
                  <a:pt x="7881828" y="9417050"/>
                </a:lnTo>
                <a:lnTo>
                  <a:pt x="7911957" y="9378950"/>
                </a:lnTo>
                <a:lnTo>
                  <a:pt x="7939568" y="9353550"/>
                </a:lnTo>
                <a:lnTo>
                  <a:pt x="7964506" y="9315450"/>
                </a:lnTo>
                <a:lnTo>
                  <a:pt x="7986619" y="9277350"/>
                </a:lnTo>
                <a:lnTo>
                  <a:pt x="8005752" y="9226550"/>
                </a:lnTo>
                <a:lnTo>
                  <a:pt x="8021751" y="9188450"/>
                </a:lnTo>
                <a:lnTo>
                  <a:pt x="8034463" y="9150350"/>
                </a:lnTo>
                <a:lnTo>
                  <a:pt x="8043733" y="9099550"/>
                </a:lnTo>
                <a:lnTo>
                  <a:pt x="8049409" y="9061450"/>
                </a:lnTo>
                <a:lnTo>
                  <a:pt x="8051334" y="9010650"/>
                </a:lnTo>
                <a:lnTo>
                  <a:pt x="8051334" y="0"/>
                </a:lnTo>
                <a:lnTo>
                  <a:pt x="8106377" y="0"/>
                </a:lnTo>
                <a:lnTo>
                  <a:pt x="8106377" y="9010650"/>
                </a:lnTo>
                <a:lnTo>
                  <a:pt x="8104494" y="9061450"/>
                </a:lnTo>
                <a:lnTo>
                  <a:pt x="8098938" y="9099550"/>
                </a:lnTo>
                <a:lnTo>
                  <a:pt x="8089848" y="9150350"/>
                </a:lnTo>
                <a:lnTo>
                  <a:pt x="8077364" y="9201150"/>
                </a:lnTo>
                <a:lnTo>
                  <a:pt x="8061625" y="9239250"/>
                </a:lnTo>
                <a:lnTo>
                  <a:pt x="8042771" y="9290050"/>
                </a:lnTo>
                <a:lnTo>
                  <a:pt x="8020941" y="9328150"/>
                </a:lnTo>
                <a:lnTo>
                  <a:pt x="7996273" y="9366250"/>
                </a:lnTo>
                <a:lnTo>
                  <a:pt x="7968909" y="9404350"/>
                </a:lnTo>
                <a:lnTo>
                  <a:pt x="7938987" y="9429750"/>
                </a:lnTo>
                <a:lnTo>
                  <a:pt x="7906646" y="9467850"/>
                </a:lnTo>
                <a:lnTo>
                  <a:pt x="7872026" y="9493250"/>
                </a:lnTo>
                <a:lnTo>
                  <a:pt x="7835267" y="9518650"/>
                </a:lnTo>
                <a:lnTo>
                  <a:pt x="7796507" y="9544050"/>
                </a:lnTo>
                <a:lnTo>
                  <a:pt x="7755887" y="9569450"/>
                </a:lnTo>
                <a:lnTo>
                  <a:pt x="7713545" y="9594850"/>
                </a:lnTo>
                <a:lnTo>
                  <a:pt x="7669620" y="9607550"/>
                </a:lnTo>
                <a:lnTo>
                  <a:pt x="7577584" y="9632950"/>
                </a:lnTo>
                <a:close/>
              </a:path>
              <a:path w="8256905" h="9798050">
                <a:moveTo>
                  <a:pt x="7863661" y="9759950"/>
                </a:moveTo>
                <a:lnTo>
                  <a:pt x="7631008" y="9759950"/>
                </a:lnTo>
                <a:lnTo>
                  <a:pt x="7677893" y="9747250"/>
                </a:lnTo>
                <a:lnTo>
                  <a:pt x="7723865" y="9747250"/>
                </a:lnTo>
                <a:lnTo>
                  <a:pt x="7812429" y="9721850"/>
                </a:lnTo>
                <a:lnTo>
                  <a:pt x="7854697" y="9709150"/>
                </a:lnTo>
                <a:lnTo>
                  <a:pt x="7895408" y="9683750"/>
                </a:lnTo>
                <a:lnTo>
                  <a:pt x="7934400" y="9671050"/>
                </a:lnTo>
                <a:lnTo>
                  <a:pt x="7971512" y="9645650"/>
                </a:lnTo>
                <a:lnTo>
                  <a:pt x="8006583" y="9620250"/>
                </a:lnTo>
                <a:lnTo>
                  <a:pt x="8039450" y="9582150"/>
                </a:lnTo>
                <a:lnTo>
                  <a:pt x="8069953" y="9556750"/>
                </a:lnTo>
                <a:lnTo>
                  <a:pt x="8097931" y="9518650"/>
                </a:lnTo>
                <a:lnTo>
                  <a:pt x="8123221" y="9480550"/>
                </a:lnTo>
                <a:lnTo>
                  <a:pt x="8145663" y="9442450"/>
                </a:lnTo>
                <a:lnTo>
                  <a:pt x="8165095" y="9404350"/>
                </a:lnTo>
                <a:lnTo>
                  <a:pt x="8181355" y="9353550"/>
                </a:lnTo>
                <a:lnTo>
                  <a:pt x="8194283" y="9315450"/>
                </a:lnTo>
                <a:lnTo>
                  <a:pt x="8203718" y="9277350"/>
                </a:lnTo>
                <a:lnTo>
                  <a:pt x="8209496" y="9226550"/>
                </a:lnTo>
                <a:lnTo>
                  <a:pt x="8211458" y="9175754"/>
                </a:lnTo>
                <a:lnTo>
                  <a:pt x="8211459" y="0"/>
                </a:lnTo>
                <a:lnTo>
                  <a:pt x="8256494" y="0"/>
                </a:lnTo>
                <a:lnTo>
                  <a:pt x="8256494" y="9175754"/>
                </a:lnTo>
                <a:lnTo>
                  <a:pt x="8254611" y="9226550"/>
                </a:lnTo>
                <a:lnTo>
                  <a:pt x="8249055" y="9277350"/>
                </a:lnTo>
                <a:lnTo>
                  <a:pt x="8239965" y="9328150"/>
                </a:lnTo>
                <a:lnTo>
                  <a:pt x="8227481" y="9366250"/>
                </a:lnTo>
                <a:lnTo>
                  <a:pt x="8211742" y="9417050"/>
                </a:lnTo>
                <a:lnTo>
                  <a:pt x="8192888" y="9455150"/>
                </a:lnTo>
                <a:lnTo>
                  <a:pt x="8171057" y="9493250"/>
                </a:lnTo>
                <a:lnTo>
                  <a:pt x="8146390" y="9531350"/>
                </a:lnTo>
                <a:lnTo>
                  <a:pt x="8119026" y="9569450"/>
                </a:lnTo>
                <a:lnTo>
                  <a:pt x="8089103" y="9607550"/>
                </a:lnTo>
                <a:lnTo>
                  <a:pt x="8056763" y="9632950"/>
                </a:lnTo>
                <a:lnTo>
                  <a:pt x="8022143" y="9671050"/>
                </a:lnTo>
                <a:lnTo>
                  <a:pt x="7985383" y="9696450"/>
                </a:lnTo>
                <a:lnTo>
                  <a:pt x="7946623" y="9721850"/>
                </a:lnTo>
                <a:lnTo>
                  <a:pt x="7906003" y="9734550"/>
                </a:lnTo>
                <a:lnTo>
                  <a:pt x="7863661" y="9759950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1" name="bg 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978526"/>
            <a:ext cx="9736226" cy="93084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8B52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79833" y="449212"/>
            <a:ext cx="16728333" cy="20478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9541" y="4937350"/>
            <a:ext cx="7831455" cy="44742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0" i="0">
                <a:solidFill>
                  <a:srgbClr val="312E5E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1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hyperlink" Target="mailto:info@purplebeetech.com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699" y="1032906"/>
            <a:ext cx="14492605" cy="9254490"/>
            <a:chOff x="1028699" y="1032906"/>
            <a:chExt cx="14492605" cy="925449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63450" y="3497485"/>
              <a:ext cx="6457475" cy="6789888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393984" y="1449027"/>
              <a:ext cx="9677400" cy="6506209"/>
            </a:xfrm>
            <a:custGeom>
              <a:avLst/>
              <a:gdLst/>
              <a:ahLst/>
              <a:cxnLst/>
              <a:rect l="l" t="t" r="r" b="b"/>
              <a:pathLst>
                <a:path w="9677400" h="6506209">
                  <a:moveTo>
                    <a:pt x="9450813" y="6386046"/>
                  </a:moveTo>
                  <a:lnTo>
                    <a:pt x="8951488" y="6386046"/>
                  </a:lnTo>
                  <a:lnTo>
                    <a:pt x="8997072" y="6384163"/>
                  </a:lnTo>
                  <a:lnTo>
                    <a:pt x="9042201" y="6378607"/>
                  </a:lnTo>
                  <a:lnTo>
                    <a:pt x="9086695" y="6369517"/>
                  </a:lnTo>
                  <a:lnTo>
                    <a:pt x="9130372" y="6357033"/>
                  </a:lnTo>
                  <a:lnTo>
                    <a:pt x="9173051" y="6341294"/>
                  </a:lnTo>
                  <a:lnTo>
                    <a:pt x="9214550" y="6322440"/>
                  </a:lnTo>
                  <a:lnTo>
                    <a:pt x="9254687" y="6300609"/>
                  </a:lnTo>
                  <a:lnTo>
                    <a:pt x="9293281" y="6275942"/>
                  </a:lnTo>
                  <a:lnTo>
                    <a:pt x="9330150" y="6248578"/>
                  </a:lnTo>
                  <a:lnTo>
                    <a:pt x="9365113" y="6218655"/>
                  </a:lnTo>
                  <a:lnTo>
                    <a:pt x="9397988" y="6186314"/>
                  </a:lnTo>
                  <a:lnTo>
                    <a:pt x="9428594" y="6151695"/>
                  </a:lnTo>
                  <a:lnTo>
                    <a:pt x="9456749" y="6114935"/>
                  </a:lnTo>
                  <a:lnTo>
                    <a:pt x="9482271" y="6076175"/>
                  </a:lnTo>
                  <a:lnTo>
                    <a:pt x="9504980" y="6035555"/>
                  </a:lnTo>
                  <a:lnTo>
                    <a:pt x="9524692" y="5993212"/>
                  </a:lnTo>
                  <a:lnTo>
                    <a:pt x="9541228" y="5949288"/>
                  </a:lnTo>
                  <a:lnTo>
                    <a:pt x="9554406" y="5903922"/>
                  </a:lnTo>
                  <a:lnTo>
                    <a:pt x="9564043" y="5857252"/>
                  </a:lnTo>
                  <a:lnTo>
                    <a:pt x="9569958" y="5809418"/>
                  </a:lnTo>
                  <a:lnTo>
                    <a:pt x="9571970" y="5760559"/>
                  </a:lnTo>
                  <a:lnTo>
                    <a:pt x="9571970" y="205159"/>
                  </a:lnTo>
                  <a:lnTo>
                    <a:pt x="9570016" y="152696"/>
                  </a:lnTo>
                  <a:lnTo>
                    <a:pt x="9563839" y="100703"/>
                  </a:lnTo>
                  <a:lnTo>
                    <a:pt x="9552971" y="49648"/>
                  </a:lnTo>
                  <a:lnTo>
                    <a:pt x="9536943" y="0"/>
                  </a:lnTo>
                  <a:lnTo>
                    <a:pt x="9567387" y="38907"/>
                  </a:lnTo>
                  <a:lnTo>
                    <a:pt x="9594723" y="80453"/>
                  </a:lnTo>
                  <a:lnTo>
                    <a:pt x="9618657" y="124462"/>
                  </a:lnTo>
                  <a:lnTo>
                    <a:pt x="9638898" y="170757"/>
                  </a:lnTo>
                  <a:lnTo>
                    <a:pt x="9655150" y="219164"/>
                  </a:lnTo>
                  <a:lnTo>
                    <a:pt x="9667122" y="269506"/>
                  </a:lnTo>
                  <a:lnTo>
                    <a:pt x="9674521" y="321607"/>
                  </a:lnTo>
                  <a:lnTo>
                    <a:pt x="9677052" y="375291"/>
                  </a:lnTo>
                  <a:lnTo>
                    <a:pt x="9677052" y="5930691"/>
                  </a:lnTo>
                  <a:lnTo>
                    <a:pt x="9675126" y="5977540"/>
                  </a:lnTo>
                  <a:lnTo>
                    <a:pt x="9669451" y="6023408"/>
                  </a:lnTo>
                  <a:lnTo>
                    <a:pt x="9660181" y="6068144"/>
                  </a:lnTo>
                  <a:lnTo>
                    <a:pt x="9647469" y="6111592"/>
                  </a:lnTo>
                  <a:lnTo>
                    <a:pt x="9631470" y="6153599"/>
                  </a:lnTo>
                  <a:lnTo>
                    <a:pt x="9612337" y="6194011"/>
                  </a:lnTo>
                  <a:lnTo>
                    <a:pt x="9590224" y="6232674"/>
                  </a:lnTo>
                  <a:lnTo>
                    <a:pt x="9565285" y="6269435"/>
                  </a:lnTo>
                  <a:lnTo>
                    <a:pt x="9537674" y="6304139"/>
                  </a:lnTo>
                  <a:lnTo>
                    <a:pt x="9507545" y="6336632"/>
                  </a:lnTo>
                  <a:lnTo>
                    <a:pt x="9475052" y="6366761"/>
                  </a:lnTo>
                  <a:lnTo>
                    <a:pt x="9450813" y="6386046"/>
                  </a:lnTo>
                  <a:close/>
                </a:path>
                <a:path w="9677400" h="6506209">
                  <a:moveTo>
                    <a:pt x="9101605" y="6506139"/>
                  </a:moveTo>
                  <a:lnTo>
                    <a:pt x="432545" y="6506139"/>
                  </a:lnTo>
                  <a:lnTo>
                    <a:pt x="378960" y="6504208"/>
                  </a:lnTo>
                  <a:lnTo>
                    <a:pt x="327625" y="6498493"/>
                  </a:lnTo>
                  <a:lnTo>
                    <a:pt x="278559" y="6489116"/>
                  </a:lnTo>
                  <a:lnTo>
                    <a:pt x="231777" y="6476196"/>
                  </a:lnTo>
                  <a:lnTo>
                    <a:pt x="187296" y="6459853"/>
                  </a:lnTo>
                  <a:lnTo>
                    <a:pt x="145134" y="6440208"/>
                  </a:lnTo>
                  <a:lnTo>
                    <a:pt x="105306" y="6417380"/>
                  </a:lnTo>
                  <a:lnTo>
                    <a:pt x="67830" y="6391490"/>
                  </a:lnTo>
                  <a:lnTo>
                    <a:pt x="32722" y="6362657"/>
                  </a:lnTo>
                  <a:lnTo>
                    <a:pt x="0" y="6331003"/>
                  </a:lnTo>
                  <a:lnTo>
                    <a:pt x="49158" y="6350178"/>
                  </a:lnTo>
                  <a:lnTo>
                    <a:pt x="100237" y="6365510"/>
                  </a:lnTo>
                  <a:lnTo>
                    <a:pt x="152758" y="6376759"/>
                  </a:lnTo>
                  <a:lnTo>
                    <a:pt x="206240" y="6383684"/>
                  </a:lnTo>
                  <a:lnTo>
                    <a:pt x="260202" y="6386046"/>
                  </a:lnTo>
                  <a:lnTo>
                    <a:pt x="9450813" y="6386046"/>
                  </a:lnTo>
                  <a:lnTo>
                    <a:pt x="9440348" y="6394372"/>
                  </a:lnTo>
                  <a:lnTo>
                    <a:pt x="9403588" y="6419311"/>
                  </a:lnTo>
                  <a:lnTo>
                    <a:pt x="9364925" y="6441424"/>
                  </a:lnTo>
                  <a:lnTo>
                    <a:pt x="9324513" y="6460557"/>
                  </a:lnTo>
                  <a:lnTo>
                    <a:pt x="9282506" y="6476556"/>
                  </a:lnTo>
                  <a:lnTo>
                    <a:pt x="9239057" y="6489268"/>
                  </a:lnTo>
                  <a:lnTo>
                    <a:pt x="9194322" y="6498538"/>
                  </a:lnTo>
                  <a:lnTo>
                    <a:pt x="9148499" y="6504208"/>
                  </a:lnTo>
                  <a:lnTo>
                    <a:pt x="9101605" y="6506139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1078738" y="1078739"/>
              <a:ext cx="9832340" cy="6706870"/>
            </a:xfrm>
            <a:custGeom>
              <a:avLst/>
              <a:gdLst/>
              <a:ahLst/>
              <a:cxnLst/>
              <a:rect l="l" t="t" r="r" b="b"/>
              <a:pathLst>
                <a:path w="9832340" h="6706870">
                  <a:moveTo>
                    <a:pt x="9256725" y="6706295"/>
                  </a:moveTo>
                  <a:lnTo>
                    <a:pt x="575447" y="6706295"/>
                  </a:lnTo>
                  <a:lnTo>
                    <a:pt x="528599" y="6704405"/>
                  </a:lnTo>
                  <a:lnTo>
                    <a:pt x="482730" y="6698829"/>
                  </a:lnTo>
                  <a:lnTo>
                    <a:pt x="437995" y="6689711"/>
                  </a:lnTo>
                  <a:lnTo>
                    <a:pt x="394546" y="6677193"/>
                  </a:lnTo>
                  <a:lnTo>
                    <a:pt x="352539" y="6661417"/>
                  </a:lnTo>
                  <a:lnTo>
                    <a:pt x="312127" y="6642526"/>
                  </a:lnTo>
                  <a:lnTo>
                    <a:pt x="273464" y="6620662"/>
                  </a:lnTo>
                  <a:lnTo>
                    <a:pt x="236704" y="6595969"/>
                  </a:lnTo>
                  <a:lnTo>
                    <a:pt x="202000" y="6568589"/>
                  </a:lnTo>
                  <a:lnTo>
                    <a:pt x="169506" y="6538665"/>
                  </a:lnTo>
                  <a:lnTo>
                    <a:pt x="139377" y="6506338"/>
                  </a:lnTo>
                  <a:lnTo>
                    <a:pt x="111766" y="6471753"/>
                  </a:lnTo>
                  <a:lnTo>
                    <a:pt x="86828" y="6435050"/>
                  </a:lnTo>
                  <a:lnTo>
                    <a:pt x="64715" y="6396374"/>
                  </a:lnTo>
                  <a:lnTo>
                    <a:pt x="45582" y="6355866"/>
                  </a:lnTo>
                  <a:lnTo>
                    <a:pt x="29583" y="6313670"/>
                  </a:lnTo>
                  <a:lnTo>
                    <a:pt x="16871" y="6269927"/>
                  </a:lnTo>
                  <a:lnTo>
                    <a:pt x="7600" y="6224781"/>
                  </a:lnTo>
                  <a:lnTo>
                    <a:pt x="1925" y="6178373"/>
                  </a:lnTo>
                  <a:lnTo>
                    <a:pt x="0" y="6130847"/>
                  </a:lnTo>
                  <a:lnTo>
                    <a:pt x="0" y="575447"/>
                  </a:lnTo>
                  <a:lnTo>
                    <a:pt x="1925" y="528599"/>
                  </a:lnTo>
                  <a:lnTo>
                    <a:pt x="7600" y="482730"/>
                  </a:lnTo>
                  <a:lnTo>
                    <a:pt x="16871" y="437995"/>
                  </a:lnTo>
                  <a:lnTo>
                    <a:pt x="29583" y="394546"/>
                  </a:lnTo>
                  <a:lnTo>
                    <a:pt x="45582" y="352539"/>
                  </a:lnTo>
                  <a:lnTo>
                    <a:pt x="64715" y="312127"/>
                  </a:lnTo>
                  <a:lnTo>
                    <a:pt x="86828" y="273464"/>
                  </a:lnTo>
                  <a:lnTo>
                    <a:pt x="111766" y="236704"/>
                  </a:lnTo>
                  <a:lnTo>
                    <a:pt x="139377" y="202000"/>
                  </a:lnTo>
                  <a:lnTo>
                    <a:pt x="169506" y="169506"/>
                  </a:lnTo>
                  <a:lnTo>
                    <a:pt x="202000" y="139377"/>
                  </a:lnTo>
                  <a:lnTo>
                    <a:pt x="236704" y="111766"/>
                  </a:lnTo>
                  <a:lnTo>
                    <a:pt x="273464" y="86828"/>
                  </a:lnTo>
                  <a:lnTo>
                    <a:pt x="312127" y="64715"/>
                  </a:lnTo>
                  <a:lnTo>
                    <a:pt x="352539" y="45582"/>
                  </a:lnTo>
                  <a:lnTo>
                    <a:pt x="394546" y="29583"/>
                  </a:lnTo>
                  <a:lnTo>
                    <a:pt x="437995" y="16871"/>
                  </a:lnTo>
                  <a:lnTo>
                    <a:pt x="482730" y="7600"/>
                  </a:lnTo>
                  <a:lnTo>
                    <a:pt x="528599" y="1925"/>
                  </a:lnTo>
                  <a:lnTo>
                    <a:pt x="575447" y="0"/>
                  </a:lnTo>
                  <a:lnTo>
                    <a:pt x="9256725" y="0"/>
                  </a:lnTo>
                  <a:lnTo>
                    <a:pt x="9303573" y="1925"/>
                  </a:lnTo>
                  <a:lnTo>
                    <a:pt x="9349442" y="7600"/>
                  </a:lnTo>
                  <a:lnTo>
                    <a:pt x="9394178" y="16871"/>
                  </a:lnTo>
                  <a:lnTo>
                    <a:pt x="9437626" y="29583"/>
                  </a:lnTo>
                  <a:lnTo>
                    <a:pt x="9479633" y="45582"/>
                  </a:lnTo>
                  <a:lnTo>
                    <a:pt x="9520045" y="64715"/>
                  </a:lnTo>
                  <a:lnTo>
                    <a:pt x="9558708" y="86828"/>
                  </a:lnTo>
                  <a:lnTo>
                    <a:pt x="9595469" y="111766"/>
                  </a:lnTo>
                  <a:lnTo>
                    <a:pt x="9630172" y="139377"/>
                  </a:lnTo>
                  <a:lnTo>
                    <a:pt x="9662666" y="169506"/>
                  </a:lnTo>
                  <a:lnTo>
                    <a:pt x="9692795" y="202000"/>
                  </a:lnTo>
                  <a:lnTo>
                    <a:pt x="9720406" y="236704"/>
                  </a:lnTo>
                  <a:lnTo>
                    <a:pt x="9745344" y="273464"/>
                  </a:lnTo>
                  <a:lnTo>
                    <a:pt x="9767457" y="312127"/>
                  </a:lnTo>
                  <a:lnTo>
                    <a:pt x="9786590" y="352539"/>
                  </a:lnTo>
                  <a:lnTo>
                    <a:pt x="9802590" y="394546"/>
                  </a:lnTo>
                  <a:lnTo>
                    <a:pt x="9815301" y="437995"/>
                  </a:lnTo>
                  <a:lnTo>
                    <a:pt x="9824572" y="482730"/>
                  </a:lnTo>
                  <a:lnTo>
                    <a:pt x="9830247" y="528599"/>
                  </a:lnTo>
                  <a:lnTo>
                    <a:pt x="9832173" y="575447"/>
                  </a:lnTo>
                  <a:lnTo>
                    <a:pt x="9832173" y="6130847"/>
                  </a:lnTo>
                  <a:lnTo>
                    <a:pt x="9830247" y="6177696"/>
                  </a:lnTo>
                  <a:lnTo>
                    <a:pt x="9824572" y="6223565"/>
                  </a:lnTo>
                  <a:lnTo>
                    <a:pt x="9815301" y="6268300"/>
                  </a:lnTo>
                  <a:lnTo>
                    <a:pt x="9802590" y="6311748"/>
                  </a:lnTo>
                  <a:lnTo>
                    <a:pt x="9786590" y="6353755"/>
                  </a:lnTo>
                  <a:lnTo>
                    <a:pt x="9767457" y="6394167"/>
                  </a:lnTo>
                  <a:lnTo>
                    <a:pt x="9745344" y="6432830"/>
                  </a:lnTo>
                  <a:lnTo>
                    <a:pt x="9720406" y="6469591"/>
                  </a:lnTo>
                  <a:lnTo>
                    <a:pt x="9692795" y="6504295"/>
                  </a:lnTo>
                  <a:lnTo>
                    <a:pt x="9662666" y="6536788"/>
                  </a:lnTo>
                  <a:lnTo>
                    <a:pt x="9630172" y="6566917"/>
                  </a:lnTo>
                  <a:lnTo>
                    <a:pt x="9595469" y="6594528"/>
                  </a:lnTo>
                  <a:lnTo>
                    <a:pt x="9558708" y="6619467"/>
                  </a:lnTo>
                  <a:lnTo>
                    <a:pt x="9520045" y="6641580"/>
                  </a:lnTo>
                  <a:lnTo>
                    <a:pt x="9479633" y="6660713"/>
                  </a:lnTo>
                  <a:lnTo>
                    <a:pt x="9437626" y="6676712"/>
                  </a:lnTo>
                  <a:lnTo>
                    <a:pt x="9394178" y="6689424"/>
                  </a:lnTo>
                  <a:lnTo>
                    <a:pt x="9349442" y="6698694"/>
                  </a:lnTo>
                  <a:lnTo>
                    <a:pt x="9303573" y="6704369"/>
                  </a:lnTo>
                  <a:lnTo>
                    <a:pt x="9256725" y="670629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8699" y="1032906"/>
              <a:ext cx="10087610" cy="6972300"/>
            </a:xfrm>
            <a:custGeom>
              <a:avLst/>
              <a:gdLst/>
              <a:ahLst/>
              <a:cxnLst/>
              <a:rect l="l" t="t" r="r" b="b"/>
              <a:pathLst>
                <a:path w="10087610" h="6972300">
                  <a:moveTo>
                    <a:pt x="9558577" y="6972299"/>
                  </a:moveTo>
                  <a:lnTo>
                    <a:pt x="702282" y="6972299"/>
                  </a:lnTo>
                  <a:lnTo>
                    <a:pt x="652992" y="6959599"/>
                  </a:lnTo>
                  <a:lnTo>
                    <a:pt x="605600" y="6946899"/>
                  </a:lnTo>
                  <a:lnTo>
                    <a:pt x="560170" y="6934199"/>
                  </a:lnTo>
                  <a:lnTo>
                    <a:pt x="516766" y="6921499"/>
                  </a:lnTo>
                  <a:lnTo>
                    <a:pt x="475454" y="6896099"/>
                  </a:lnTo>
                  <a:lnTo>
                    <a:pt x="436296" y="6870699"/>
                  </a:lnTo>
                  <a:lnTo>
                    <a:pt x="399357" y="6845299"/>
                  </a:lnTo>
                  <a:lnTo>
                    <a:pt x="364701" y="6819899"/>
                  </a:lnTo>
                  <a:lnTo>
                    <a:pt x="332393" y="6781799"/>
                  </a:lnTo>
                  <a:lnTo>
                    <a:pt x="302496" y="6756399"/>
                  </a:lnTo>
                  <a:lnTo>
                    <a:pt x="275075" y="6718299"/>
                  </a:lnTo>
                  <a:lnTo>
                    <a:pt x="250194" y="6680199"/>
                  </a:lnTo>
                  <a:lnTo>
                    <a:pt x="213736" y="6654799"/>
                  </a:lnTo>
                  <a:lnTo>
                    <a:pt x="179537" y="6616699"/>
                  </a:lnTo>
                  <a:lnTo>
                    <a:pt x="147771" y="6591299"/>
                  </a:lnTo>
                  <a:lnTo>
                    <a:pt x="118610" y="6553199"/>
                  </a:lnTo>
                  <a:lnTo>
                    <a:pt x="92230" y="6502399"/>
                  </a:lnTo>
                  <a:lnTo>
                    <a:pt x="68803" y="6464299"/>
                  </a:lnTo>
                  <a:lnTo>
                    <a:pt x="48504" y="6426199"/>
                  </a:lnTo>
                  <a:lnTo>
                    <a:pt x="31505" y="6375399"/>
                  </a:lnTo>
                  <a:lnTo>
                    <a:pt x="17982" y="6337299"/>
                  </a:lnTo>
                  <a:lnTo>
                    <a:pt x="8108" y="6286499"/>
                  </a:lnTo>
                  <a:lnTo>
                    <a:pt x="2055" y="6235699"/>
                  </a:lnTo>
                  <a:lnTo>
                    <a:pt x="0" y="6184899"/>
                  </a:lnTo>
                  <a:lnTo>
                    <a:pt x="0" y="622299"/>
                  </a:lnTo>
                  <a:lnTo>
                    <a:pt x="1883" y="584199"/>
                  </a:lnTo>
                  <a:lnTo>
                    <a:pt x="7439" y="533399"/>
                  </a:lnTo>
                  <a:lnTo>
                    <a:pt x="16528" y="482599"/>
                  </a:lnTo>
                  <a:lnTo>
                    <a:pt x="29012" y="444499"/>
                  </a:lnTo>
                  <a:lnTo>
                    <a:pt x="44751" y="393699"/>
                  </a:lnTo>
                  <a:lnTo>
                    <a:pt x="63606" y="355599"/>
                  </a:lnTo>
                  <a:lnTo>
                    <a:pt x="85436" y="317499"/>
                  </a:lnTo>
                  <a:lnTo>
                    <a:pt x="110103" y="279399"/>
                  </a:lnTo>
                  <a:lnTo>
                    <a:pt x="137468" y="241299"/>
                  </a:lnTo>
                  <a:lnTo>
                    <a:pt x="167390" y="203199"/>
                  </a:lnTo>
                  <a:lnTo>
                    <a:pt x="199731" y="165099"/>
                  </a:lnTo>
                  <a:lnTo>
                    <a:pt x="234351" y="139699"/>
                  </a:lnTo>
                  <a:lnTo>
                    <a:pt x="271110" y="114299"/>
                  </a:lnTo>
                  <a:lnTo>
                    <a:pt x="309870" y="88899"/>
                  </a:lnTo>
                  <a:lnTo>
                    <a:pt x="350491" y="63499"/>
                  </a:lnTo>
                  <a:lnTo>
                    <a:pt x="392833" y="50799"/>
                  </a:lnTo>
                  <a:lnTo>
                    <a:pt x="436757" y="25399"/>
                  </a:lnTo>
                  <a:lnTo>
                    <a:pt x="482124" y="12699"/>
                  </a:lnTo>
                  <a:lnTo>
                    <a:pt x="528794" y="12699"/>
                  </a:lnTo>
                  <a:lnTo>
                    <a:pt x="576628" y="0"/>
                  </a:lnTo>
                  <a:lnTo>
                    <a:pt x="9358170" y="0"/>
                  </a:lnTo>
                  <a:lnTo>
                    <a:pt x="9457182" y="25399"/>
                  </a:lnTo>
                  <a:lnTo>
                    <a:pt x="9550126" y="50799"/>
                  </a:lnTo>
                  <a:lnTo>
                    <a:pt x="578638" y="50799"/>
                  </a:lnTo>
                  <a:lnTo>
                    <a:pt x="532769" y="63499"/>
                  </a:lnTo>
                  <a:lnTo>
                    <a:pt x="488033" y="63499"/>
                  </a:lnTo>
                  <a:lnTo>
                    <a:pt x="444585" y="76199"/>
                  </a:lnTo>
                  <a:lnTo>
                    <a:pt x="402578" y="101599"/>
                  </a:lnTo>
                  <a:lnTo>
                    <a:pt x="362166" y="114299"/>
                  </a:lnTo>
                  <a:lnTo>
                    <a:pt x="323503" y="139699"/>
                  </a:lnTo>
                  <a:lnTo>
                    <a:pt x="286743" y="165099"/>
                  </a:lnTo>
                  <a:lnTo>
                    <a:pt x="252039" y="190499"/>
                  </a:lnTo>
                  <a:lnTo>
                    <a:pt x="219545" y="215899"/>
                  </a:lnTo>
                  <a:lnTo>
                    <a:pt x="189416" y="253999"/>
                  </a:lnTo>
                  <a:lnTo>
                    <a:pt x="161805" y="292099"/>
                  </a:lnTo>
                  <a:lnTo>
                    <a:pt x="136867" y="330199"/>
                  </a:lnTo>
                  <a:lnTo>
                    <a:pt x="114754" y="368299"/>
                  </a:lnTo>
                  <a:lnTo>
                    <a:pt x="95621" y="406399"/>
                  </a:lnTo>
                  <a:lnTo>
                    <a:pt x="79621" y="444499"/>
                  </a:lnTo>
                  <a:lnTo>
                    <a:pt x="66910" y="495299"/>
                  </a:lnTo>
                  <a:lnTo>
                    <a:pt x="57639" y="533399"/>
                  </a:lnTo>
                  <a:lnTo>
                    <a:pt x="51964" y="584199"/>
                  </a:lnTo>
                  <a:lnTo>
                    <a:pt x="50038" y="622299"/>
                  </a:lnTo>
                  <a:lnTo>
                    <a:pt x="50038" y="6184899"/>
                  </a:lnTo>
                  <a:lnTo>
                    <a:pt x="51964" y="6235699"/>
                  </a:lnTo>
                  <a:lnTo>
                    <a:pt x="57639" y="6273799"/>
                  </a:lnTo>
                  <a:lnTo>
                    <a:pt x="66910" y="6324599"/>
                  </a:lnTo>
                  <a:lnTo>
                    <a:pt x="79621" y="6362699"/>
                  </a:lnTo>
                  <a:lnTo>
                    <a:pt x="95621" y="6413499"/>
                  </a:lnTo>
                  <a:lnTo>
                    <a:pt x="114754" y="6451599"/>
                  </a:lnTo>
                  <a:lnTo>
                    <a:pt x="136867" y="6489699"/>
                  </a:lnTo>
                  <a:lnTo>
                    <a:pt x="161805" y="6527799"/>
                  </a:lnTo>
                  <a:lnTo>
                    <a:pt x="189416" y="6553199"/>
                  </a:lnTo>
                  <a:lnTo>
                    <a:pt x="219545" y="6591299"/>
                  </a:lnTo>
                  <a:lnTo>
                    <a:pt x="252039" y="6616699"/>
                  </a:lnTo>
                  <a:lnTo>
                    <a:pt x="286743" y="6642099"/>
                  </a:lnTo>
                  <a:lnTo>
                    <a:pt x="323503" y="6667499"/>
                  </a:lnTo>
                  <a:lnTo>
                    <a:pt x="362166" y="6692899"/>
                  </a:lnTo>
                  <a:lnTo>
                    <a:pt x="402578" y="6718299"/>
                  </a:lnTo>
                  <a:lnTo>
                    <a:pt x="444585" y="6730999"/>
                  </a:lnTo>
                  <a:lnTo>
                    <a:pt x="532769" y="6756399"/>
                  </a:lnTo>
                  <a:lnTo>
                    <a:pt x="370287" y="6756399"/>
                  </a:lnTo>
                  <a:lnTo>
                    <a:pt x="403014" y="6781799"/>
                  </a:lnTo>
                  <a:lnTo>
                    <a:pt x="438146" y="6819899"/>
                  </a:lnTo>
                  <a:lnTo>
                    <a:pt x="475688" y="6845299"/>
                  </a:lnTo>
                  <a:lnTo>
                    <a:pt x="515644" y="6857999"/>
                  </a:lnTo>
                  <a:lnTo>
                    <a:pt x="558018" y="6883399"/>
                  </a:lnTo>
                  <a:lnTo>
                    <a:pt x="602814" y="6896099"/>
                  </a:lnTo>
                  <a:lnTo>
                    <a:pt x="650036" y="6908799"/>
                  </a:lnTo>
                  <a:lnTo>
                    <a:pt x="699689" y="6921499"/>
                  </a:lnTo>
                  <a:lnTo>
                    <a:pt x="751776" y="6921499"/>
                  </a:lnTo>
                  <a:lnTo>
                    <a:pt x="806301" y="6934199"/>
                  </a:lnTo>
                  <a:lnTo>
                    <a:pt x="9694538" y="6934199"/>
                  </a:lnTo>
                  <a:lnTo>
                    <a:pt x="9650614" y="6946899"/>
                  </a:lnTo>
                  <a:lnTo>
                    <a:pt x="9558577" y="6972299"/>
                  </a:lnTo>
                  <a:close/>
                </a:path>
                <a:path w="10087610" h="6972300">
                  <a:moveTo>
                    <a:pt x="9408460" y="6807199"/>
                  </a:moveTo>
                  <a:lnTo>
                    <a:pt x="574606" y="6807199"/>
                  </a:lnTo>
                  <a:lnTo>
                    <a:pt x="469084" y="6781799"/>
                  </a:lnTo>
                  <a:lnTo>
                    <a:pt x="370287" y="6756399"/>
                  </a:lnTo>
                  <a:lnTo>
                    <a:pt x="9399481" y="6756399"/>
                  </a:lnTo>
                  <a:lnTo>
                    <a:pt x="9487665" y="6730999"/>
                  </a:lnTo>
                  <a:lnTo>
                    <a:pt x="9529672" y="6718299"/>
                  </a:lnTo>
                  <a:lnTo>
                    <a:pt x="9570084" y="6692899"/>
                  </a:lnTo>
                  <a:lnTo>
                    <a:pt x="9608747" y="6667499"/>
                  </a:lnTo>
                  <a:lnTo>
                    <a:pt x="9645508" y="6642099"/>
                  </a:lnTo>
                  <a:lnTo>
                    <a:pt x="9680212" y="6616699"/>
                  </a:lnTo>
                  <a:lnTo>
                    <a:pt x="9712705" y="6591299"/>
                  </a:lnTo>
                  <a:lnTo>
                    <a:pt x="9742834" y="6553199"/>
                  </a:lnTo>
                  <a:lnTo>
                    <a:pt x="9770445" y="6527799"/>
                  </a:lnTo>
                  <a:lnTo>
                    <a:pt x="9795384" y="6489699"/>
                  </a:lnTo>
                  <a:lnTo>
                    <a:pt x="9817497" y="6451599"/>
                  </a:lnTo>
                  <a:lnTo>
                    <a:pt x="9836630" y="6400799"/>
                  </a:lnTo>
                  <a:lnTo>
                    <a:pt x="9852629" y="6362699"/>
                  </a:lnTo>
                  <a:lnTo>
                    <a:pt x="9865341" y="6324599"/>
                  </a:lnTo>
                  <a:lnTo>
                    <a:pt x="9874611" y="6273799"/>
                  </a:lnTo>
                  <a:lnTo>
                    <a:pt x="9880286" y="6235699"/>
                  </a:lnTo>
                  <a:lnTo>
                    <a:pt x="9882212" y="6184899"/>
                  </a:lnTo>
                  <a:lnTo>
                    <a:pt x="9882212" y="622299"/>
                  </a:lnTo>
                  <a:lnTo>
                    <a:pt x="9880286" y="584199"/>
                  </a:lnTo>
                  <a:lnTo>
                    <a:pt x="9874611" y="533399"/>
                  </a:lnTo>
                  <a:lnTo>
                    <a:pt x="9865341" y="495299"/>
                  </a:lnTo>
                  <a:lnTo>
                    <a:pt x="9852629" y="444499"/>
                  </a:lnTo>
                  <a:lnTo>
                    <a:pt x="9836630" y="406399"/>
                  </a:lnTo>
                  <a:lnTo>
                    <a:pt x="9817497" y="368299"/>
                  </a:lnTo>
                  <a:lnTo>
                    <a:pt x="9795384" y="330199"/>
                  </a:lnTo>
                  <a:lnTo>
                    <a:pt x="9770445" y="292099"/>
                  </a:lnTo>
                  <a:lnTo>
                    <a:pt x="9742834" y="253999"/>
                  </a:lnTo>
                  <a:lnTo>
                    <a:pt x="9712705" y="215899"/>
                  </a:lnTo>
                  <a:lnTo>
                    <a:pt x="9680212" y="190499"/>
                  </a:lnTo>
                  <a:lnTo>
                    <a:pt x="9645508" y="165099"/>
                  </a:lnTo>
                  <a:lnTo>
                    <a:pt x="9608747" y="139699"/>
                  </a:lnTo>
                  <a:lnTo>
                    <a:pt x="9570084" y="114299"/>
                  </a:lnTo>
                  <a:lnTo>
                    <a:pt x="9529672" y="101599"/>
                  </a:lnTo>
                  <a:lnTo>
                    <a:pt x="9487665" y="76199"/>
                  </a:lnTo>
                  <a:lnTo>
                    <a:pt x="9444217" y="63499"/>
                  </a:lnTo>
                  <a:lnTo>
                    <a:pt x="9399481" y="63499"/>
                  </a:lnTo>
                  <a:lnTo>
                    <a:pt x="9353612" y="50799"/>
                  </a:lnTo>
                  <a:lnTo>
                    <a:pt x="9550126" y="50799"/>
                  </a:lnTo>
                  <a:lnTo>
                    <a:pt x="9593947" y="76199"/>
                  </a:lnTo>
                  <a:lnTo>
                    <a:pt x="9635800" y="101599"/>
                  </a:lnTo>
                  <a:lnTo>
                    <a:pt x="9675536" y="126999"/>
                  </a:lnTo>
                  <a:lnTo>
                    <a:pt x="9713002" y="152399"/>
                  </a:lnTo>
                  <a:lnTo>
                    <a:pt x="9748050" y="190499"/>
                  </a:lnTo>
                  <a:lnTo>
                    <a:pt x="9780529" y="215899"/>
                  </a:lnTo>
                  <a:lnTo>
                    <a:pt x="9810288" y="253999"/>
                  </a:lnTo>
                  <a:lnTo>
                    <a:pt x="9837177" y="292099"/>
                  </a:lnTo>
                  <a:lnTo>
                    <a:pt x="9873635" y="330199"/>
                  </a:lnTo>
                  <a:lnTo>
                    <a:pt x="9907834" y="355599"/>
                  </a:lnTo>
                  <a:lnTo>
                    <a:pt x="9939601" y="393699"/>
                  </a:lnTo>
                  <a:lnTo>
                    <a:pt x="9959041" y="419099"/>
                  </a:lnTo>
                  <a:lnTo>
                    <a:pt x="9902227" y="419099"/>
                  </a:lnTo>
                  <a:lnTo>
                    <a:pt x="9916144" y="469899"/>
                  </a:lnTo>
                  <a:lnTo>
                    <a:pt x="9927247" y="520699"/>
                  </a:lnTo>
                  <a:lnTo>
                    <a:pt x="9934596" y="571499"/>
                  </a:lnTo>
                  <a:lnTo>
                    <a:pt x="9937254" y="622299"/>
                  </a:lnTo>
                  <a:lnTo>
                    <a:pt x="9937254" y="6184899"/>
                  </a:lnTo>
                  <a:lnTo>
                    <a:pt x="9935371" y="6235699"/>
                  </a:lnTo>
                  <a:lnTo>
                    <a:pt x="9929815" y="6273799"/>
                  </a:lnTo>
                  <a:lnTo>
                    <a:pt x="9920726" y="6324599"/>
                  </a:lnTo>
                  <a:lnTo>
                    <a:pt x="9908242" y="6375399"/>
                  </a:lnTo>
                  <a:lnTo>
                    <a:pt x="9892503" y="6413499"/>
                  </a:lnTo>
                  <a:lnTo>
                    <a:pt x="9873648" y="6464299"/>
                  </a:lnTo>
                  <a:lnTo>
                    <a:pt x="9851818" y="6502399"/>
                  </a:lnTo>
                  <a:lnTo>
                    <a:pt x="9827151" y="6540499"/>
                  </a:lnTo>
                  <a:lnTo>
                    <a:pt x="9799786" y="6578599"/>
                  </a:lnTo>
                  <a:lnTo>
                    <a:pt x="9769864" y="6603999"/>
                  </a:lnTo>
                  <a:lnTo>
                    <a:pt x="9737523" y="6642099"/>
                  </a:lnTo>
                  <a:lnTo>
                    <a:pt x="9702903" y="6667499"/>
                  </a:lnTo>
                  <a:lnTo>
                    <a:pt x="9666144" y="6692899"/>
                  </a:lnTo>
                  <a:lnTo>
                    <a:pt x="9627384" y="6718299"/>
                  </a:lnTo>
                  <a:lnTo>
                    <a:pt x="9586763" y="6743699"/>
                  </a:lnTo>
                  <a:lnTo>
                    <a:pt x="9544421" y="6769099"/>
                  </a:lnTo>
                  <a:lnTo>
                    <a:pt x="9500497" y="6781799"/>
                  </a:lnTo>
                  <a:lnTo>
                    <a:pt x="9408460" y="6807199"/>
                  </a:lnTo>
                  <a:close/>
                </a:path>
                <a:path w="10087610" h="6972300">
                  <a:moveTo>
                    <a:pt x="9694538" y="6934199"/>
                  </a:moveTo>
                  <a:lnTo>
                    <a:pt x="9461885" y="6934199"/>
                  </a:lnTo>
                  <a:lnTo>
                    <a:pt x="9508769" y="6921499"/>
                  </a:lnTo>
                  <a:lnTo>
                    <a:pt x="9554742" y="6921499"/>
                  </a:lnTo>
                  <a:lnTo>
                    <a:pt x="9643306" y="6896099"/>
                  </a:lnTo>
                  <a:lnTo>
                    <a:pt x="9685574" y="6883399"/>
                  </a:lnTo>
                  <a:lnTo>
                    <a:pt x="9726285" y="6857999"/>
                  </a:lnTo>
                  <a:lnTo>
                    <a:pt x="9765278" y="6845299"/>
                  </a:lnTo>
                  <a:lnTo>
                    <a:pt x="9802390" y="6819899"/>
                  </a:lnTo>
                  <a:lnTo>
                    <a:pt x="9837460" y="6794499"/>
                  </a:lnTo>
                  <a:lnTo>
                    <a:pt x="9870327" y="6756399"/>
                  </a:lnTo>
                  <a:lnTo>
                    <a:pt x="9900831" y="6730999"/>
                  </a:lnTo>
                  <a:lnTo>
                    <a:pt x="9928808" y="6692899"/>
                  </a:lnTo>
                  <a:lnTo>
                    <a:pt x="9954098" y="6654799"/>
                  </a:lnTo>
                  <a:lnTo>
                    <a:pt x="9976540" y="6616699"/>
                  </a:lnTo>
                  <a:lnTo>
                    <a:pt x="9995972" y="6578599"/>
                  </a:lnTo>
                  <a:lnTo>
                    <a:pt x="10012233" y="6527799"/>
                  </a:lnTo>
                  <a:lnTo>
                    <a:pt x="10025161" y="6489699"/>
                  </a:lnTo>
                  <a:lnTo>
                    <a:pt x="10034595" y="6451599"/>
                  </a:lnTo>
                  <a:lnTo>
                    <a:pt x="10040374" y="6400799"/>
                  </a:lnTo>
                  <a:lnTo>
                    <a:pt x="10042336" y="6350010"/>
                  </a:lnTo>
                  <a:lnTo>
                    <a:pt x="10042336" y="800090"/>
                  </a:lnTo>
                  <a:lnTo>
                    <a:pt x="10039805" y="749299"/>
                  </a:lnTo>
                  <a:lnTo>
                    <a:pt x="10032407" y="685799"/>
                  </a:lnTo>
                  <a:lnTo>
                    <a:pt x="10020434" y="647699"/>
                  </a:lnTo>
                  <a:lnTo>
                    <a:pt x="10004182" y="596899"/>
                  </a:lnTo>
                  <a:lnTo>
                    <a:pt x="9983941" y="546099"/>
                  </a:lnTo>
                  <a:lnTo>
                    <a:pt x="9960007" y="507999"/>
                  </a:lnTo>
                  <a:lnTo>
                    <a:pt x="9932671" y="457199"/>
                  </a:lnTo>
                  <a:lnTo>
                    <a:pt x="9902227" y="419099"/>
                  </a:lnTo>
                  <a:lnTo>
                    <a:pt x="9959041" y="419099"/>
                  </a:lnTo>
                  <a:lnTo>
                    <a:pt x="9968761" y="431799"/>
                  </a:lnTo>
                  <a:lnTo>
                    <a:pt x="9995141" y="469899"/>
                  </a:lnTo>
                  <a:lnTo>
                    <a:pt x="10018568" y="507999"/>
                  </a:lnTo>
                  <a:lnTo>
                    <a:pt x="10038867" y="558799"/>
                  </a:lnTo>
                  <a:lnTo>
                    <a:pt x="10055866" y="596899"/>
                  </a:lnTo>
                  <a:lnTo>
                    <a:pt x="10069389" y="647699"/>
                  </a:lnTo>
                  <a:lnTo>
                    <a:pt x="10079263" y="698499"/>
                  </a:lnTo>
                  <a:lnTo>
                    <a:pt x="10085315" y="749299"/>
                  </a:lnTo>
                  <a:lnTo>
                    <a:pt x="10087371" y="800090"/>
                  </a:lnTo>
                  <a:lnTo>
                    <a:pt x="10087371" y="6350010"/>
                  </a:lnTo>
                  <a:lnTo>
                    <a:pt x="10085488" y="6400799"/>
                  </a:lnTo>
                  <a:lnTo>
                    <a:pt x="10079932" y="6451599"/>
                  </a:lnTo>
                  <a:lnTo>
                    <a:pt x="10070843" y="6502399"/>
                  </a:lnTo>
                  <a:lnTo>
                    <a:pt x="10058359" y="6540499"/>
                  </a:lnTo>
                  <a:lnTo>
                    <a:pt x="10042620" y="6591299"/>
                  </a:lnTo>
                  <a:lnTo>
                    <a:pt x="10023765" y="6629399"/>
                  </a:lnTo>
                  <a:lnTo>
                    <a:pt x="10001935" y="6667499"/>
                  </a:lnTo>
                  <a:lnTo>
                    <a:pt x="9977267" y="6705599"/>
                  </a:lnTo>
                  <a:lnTo>
                    <a:pt x="9949903" y="6743699"/>
                  </a:lnTo>
                  <a:lnTo>
                    <a:pt x="9919981" y="6781799"/>
                  </a:lnTo>
                  <a:lnTo>
                    <a:pt x="9887640" y="6807199"/>
                  </a:lnTo>
                  <a:lnTo>
                    <a:pt x="9853020" y="6845299"/>
                  </a:lnTo>
                  <a:lnTo>
                    <a:pt x="9816260" y="6870699"/>
                  </a:lnTo>
                  <a:lnTo>
                    <a:pt x="9777501" y="6896099"/>
                  </a:lnTo>
                  <a:lnTo>
                    <a:pt x="9736880" y="6908799"/>
                  </a:lnTo>
                  <a:lnTo>
                    <a:pt x="9694538" y="69341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8852" y="3129491"/>
            <a:ext cx="7534275" cy="1701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0" spc="-830">
                <a:solidFill>
                  <a:srgbClr val="660087"/>
                </a:solidFill>
              </a:rPr>
              <a:t>PBRESULT</a:t>
            </a:r>
            <a:endParaRPr sz="11000"/>
          </a:p>
        </p:txBody>
      </p:sp>
      <p:grpSp>
        <p:nvGrpSpPr>
          <p:cNvPr id="8" name="object 8" descr=""/>
          <p:cNvGrpSpPr/>
          <p:nvPr/>
        </p:nvGrpSpPr>
        <p:grpSpPr>
          <a:xfrm>
            <a:off x="1532245" y="0"/>
            <a:ext cx="16756380" cy="10287000"/>
            <a:chOff x="1532245" y="0"/>
            <a:chExt cx="16756380" cy="10287000"/>
          </a:xfrm>
        </p:grpSpPr>
        <p:sp>
          <p:nvSpPr>
            <p:cNvPr id="9" name="object 9" descr=""/>
            <p:cNvSpPr/>
            <p:nvPr/>
          </p:nvSpPr>
          <p:spPr>
            <a:xfrm>
              <a:off x="1723883" y="1188822"/>
              <a:ext cx="2038985" cy="2038985"/>
            </a:xfrm>
            <a:custGeom>
              <a:avLst/>
              <a:gdLst/>
              <a:ahLst/>
              <a:cxnLst/>
              <a:rect l="l" t="t" r="r" b="b"/>
              <a:pathLst>
                <a:path w="2038985" h="2038985">
                  <a:moveTo>
                    <a:pt x="1019201" y="2038395"/>
                  </a:moveTo>
                  <a:lnTo>
                    <a:pt x="971219" y="2037286"/>
                  </a:lnTo>
                  <a:lnTo>
                    <a:pt x="923811" y="2033991"/>
                  </a:lnTo>
                  <a:lnTo>
                    <a:pt x="877024" y="2028558"/>
                  </a:lnTo>
                  <a:lnTo>
                    <a:pt x="830905" y="2021037"/>
                  </a:lnTo>
                  <a:lnTo>
                    <a:pt x="785504" y="2011477"/>
                  </a:lnTo>
                  <a:lnTo>
                    <a:pt x="740870" y="1999927"/>
                  </a:lnTo>
                  <a:lnTo>
                    <a:pt x="697052" y="1986436"/>
                  </a:lnTo>
                  <a:lnTo>
                    <a:pt x="654098" y="1971052"/>
                  </a:lnTo>
                  <a:lnTo>
                    <a:pt x="612058" y="1953825"/>
                  </a:lnTo>
                  <a:lnTo>
                    <a:pt x="570980" y="1934803"/>
                  </a:lnTo>
                  <a:lnTo>
                    <a:pt x="530913" y="1914035"/>
                  </a:lnTo>
                  <a:lnTo>
                    <a:pt x="491907" y="1891571"/>
                  </a:lnTo>
                  <a:lnTo>
                    <a:pt x="454011" y="1867460"/>
                  </a:lnTo>
                  <a:lnTo>
                    <a:pt x="417272" y="1841749"/>
                  </a:lnTo>
                  <a:lnTo>
                    <a:pt x="381741" y="1814489"/>
                  </a:lnTo>
                  <a:lnTo>
                    <a:pt x="347466" y="1785728"/>
                  </a:lnTo>
                  <a:lnTo>
                    <a:pt x="314496" y="1755515"/>
                  </a:lnTo>
                  <a:lnTo>
                    <a:pt x="282880" y="1723899"/>
                  </a:lnTo>
                  <a:lnTo>
                    <a:pt x="252667" y="1690929"/>
                  </a:lnTo>
                  <a:lnTo>
                    <a:pt x="223906" y="1656654"/>
                  </a:lnTo>
                  <a:lnTo>
                    <a:pt x="196645" y="1621122"/>
                  </a:lnTo>
                  <a:lnTo>
                    <a:pt x="170935" y="1584384"/>
                  </a:lnTo>
                  <a:lnTo>
                    <a:pt x="146823" y="1546487"/>
                  </a:lnTo>
                  <a:lnTo>
                    <a:pt x="124359" y="1507481"/>
                  </a:lnTo>
                  <a:lnTo>
                    <a:pt x="103592" y="1467415"/>
                  </a:lnTo>
                  <a:lnTo>
                    <a:pt x="84570" y="1426337"/>
                  </a:lnTo>
                  <a:lnTo>
                    <a:pt x="67343" y="1384297"/>
                  </a:lnTo>
                  <a:lnTo>
                    <a:pt x="51959" y="1341343"/>
                  </a:lnTo>
                  <a:lnTo>
                    <a:pt x="38467" y="1297524"/>
                  </a:lnTo>
                  <a:lnTo>
                    <a:pt x="26917" y="1252890"/>
                  </a:lnTo>
                  <a:lnTo>
                    <a:pt x="17357" y="1207489"/>
                  </a:lnTo>
                  <a:lnTo>
                    <a:pt x="9836" y="1161370"/>
                  </a:lnTo>
                  <a:lnTo>
                    <a:pt x="4404" y="1114583"/>
                  </a:lnTo>
                  <a:lnTo>
                    <a:pt x="1109" y="1067176"/>
                  </a:lnTo>
                  <a:lnTo>
                    <a:pt x="0" y="1019188"/>
                  </a:lnTo>
                  <a:lnTo>
                    <a:pt x="1109" y="971219"/>
                  </a:lnTo>
                  <a:lnTo>
                    <a:pt x="4404" y="923812"/>
                  </a:lnTo>
                  <a:lnTo>
                    <a:pt x="9836" y="877024"/>
                  </a:lnTo>
                  <a:lnTo>
                    <a:pt x="17357" y="830905"/>
                  </a:lnTo>
                  <a:lnTo>
                    <a:pt x="26917" y="785505"/>
                  </a:lnTo>
                  <a:lnTo>
                    <a:pt x="38467" y="740870"/>
                  </a:lnTo>
                  <a:lnTo>
                    <a:pt x="51959" y="697052"/>
                  </a:lnTo>
                  <a:lnTo>
                    <a:pt x="67343" y="654098"/>
                  </a:lnTo>
                  <a:lnTo>
                    <a:pt x="84570" y="612058"/>
                  </a:lnTo>
                  <a:lnTo>
                    <a:pt x="103592" y="570980"/>
                  </a:lnTo>
                  <a:lnTo>
                    <a:pt x="124359" y="530914"/>
                  </a:lnTo>
                  <a:lnTo>
                    <a:pt x="146823" y="491907"/>
                  </a:lnTo>
                  <a:lnTo>
                    <a:pt x="170935" y="454011"/>
                  </a:lnTo>
                  <a:lnTo>
                    <a:pt x="196645" y="417272"/>
                  </a:lnTo>
                  <a:lnTo>
                    <a:pt x="223906" y="381741"/>
                  </a:lnTo>
                  <a:lnTo>
                    <a:pt x="252667" y="347466"/>
                  </a:lnTo>
                  <a:lnTo>
                    <a:pt x="282880" y="314496"/>
                  </a:lnTo>
                  <a:lnTo>
                    <a:pt x="314496" y="282880"/>
                  </a:lnTo>
                  <a:lnTo>
                    <a:pt x="347466" y="252667"/>
                  </a:lnTo>
                  <a:lnTo>
                    <a:pt x="381741" y="223906"/>
                  </a:lnTo>
                  <a:lnTo>
                    <a:pt x="417272" y="196646"/>
                  </a:lnTo>
                  <a:lnTo>
                    <a:pt x="454011" y="170935"/>
                  </a:lnTo>
                  <a:lnTo>
                    <a:pt x="491907" y="146823"/>
                  </a:lnTo>
                  <a:lnTo>
                    <a:pt x="530913" y="124359"/>
                  </a:lnTo>
                  <a:lnTo>
                    <a:pt x="570980" y="103592"/>
                  </a:lnTo>
                  <a:lnTo>
                    <a:pt x="612058" y="84570"/>
                  </a:lnTo>
                  <a:lnTo>
                    <a:pt x="654098" y="67343"/>
                  </a:lnTo>
                  <a:lnTo>
                    <a:pt x="697052" y="51959"/>
                  </a:lnTo>
                  <a:lnTo>
                    <a:pt x="740870" y="38467"/>
                  </a:lnTo>
                  <a:lnTo>
                    <a:pt x="785504" y="26917"/>
                  </a:lnTo>
                  <a:lnTo>
                    <a:pt x="830905" y="17357"/>
                  </a:lnTo>
                  <a:lnTo>
                    <a:pt x="877024" y="9837"/>
                  </a:lnTo>
                  <a:lnTo>
                    <a:pt x="923811" y="4404"/>
                  </a:lnTo>
                  <a:lnTo>
                    <a:pt x="971219" y="1109"/>
                  </a:lnTo>
                  <a:lnTo>
                    <a:pt x="1019197" y="0"/>
                  </a:lnTo>
                  <a:lnTo>
                    <a:pt x="1067175" y="1109"/>
                  </a:lnTo>
                  <a:lnTo>
                    <a:pt x="1114583" y="4404"/>
                  </a:lnTo>
                  <a:lnTo>
                    <a:pt x="1161370" y="9837"/>
                  </a:lnTo>
                  <a:lnTo>
                    <a:pt x="1207489" y="17357"/>
                  </a:lnTo>
                  <a:lnTo>
                    <a:pt x="1252890" y="26917"/>
                  </a:lnTo>
                  <a:lnTo>
                    <a:pt x="1297524" y="38467"/>
                  </a:lnTo>
                  <a:lnTo>
                    <a:pt x="1341342" y="51959"/>
                  </a:lnTo>
                  <a:lnTo>
                    <a:pt x="1384296" y="67343"/>
                  </a:lnTo>
                  <a:lnTo>
                    <a:pt x="1426337" y="84570"/>
                  </a:lnTo>
                  <a:lnTo>
                    <a:pt x="1467414" y="103592"/>
                  </a:lnTo>
                  <a:lnTo>
                    <a:pt x="1507481" y="124359"/>
                  </a:lnTo>
                  <a:lnTo>
                    <a:pt x="1546487" y="146823"/>
                  </a:lnTo>
                  <a:lnTo>
                    <a:pt x="1584384" y="170935"/>
                  </a:lnTo>
                  <a:lnTo>
                    <a:pt x="1621122" y="196646"/>
                  </a:lnTo>
                  <a:lnTo>
                    <a:pt x="1656653" y="223906"/>
                  </a:lnTo>
                  <a:lnTo>
                    <a:pt x="1690928" y="252667"/>
                  </a:lnTo>
                  <a:lnTo>
                    <a:pt x="1723899" y="282880"/>
                  </a:lnTo>
                  <a:lnTo>
                    <a:pt x="1755515" y="314496"/>
                  </a:lnTo>
                  <a:lnTo>
                    <a:pt x="1785728" y="347466"/>
                  </a:lnTo>
                  <a:lnTo>
                    <a:pt x="1814489" y="381741"/>
                  </a:lnTo>
                  <a:lnTo>
                    <a:pt x="1841749" y="417272"/>
                  </a:lnTo>
                  <a:lnTo>
                    <a:pt x="1867459" y="454011"/>
                  </a:lnTo>
                  <a:lnTo>
                    <a:pt x="1891571" y="491907"/>
                  </a:lnTo>
                  <a:lnTo>
                    <a:pt x="1914035" y="530914"/>
                  </a:lnTo>
                  <a:lnTo>
                    <a:pt x="1934803" y="570980"/>
                  </a:lnTo>
                  <a:lnTo>
                    <a:pt x="1953824" y="612058"/>
                  </a:lnTo>
                  <a:lnTo>
                    <a:pt x="1971052" y="654098"/>
                  </a:lnTo>
                  <a:lnTo>
                    <a:pt x="1986436" y="697052"/>
                  </a:lnTo>
                  <a:lnTo>
                    <a:pt x="1999927" y="740870"/>
                  </a:lnTo>
                  <a:lnTo>
                    <a:pt x="2011477" y="785505"/>
                  </a:lnTo>
                  <a:lnTo>
                    <a:pt x="2021037" y="830905"/>
                  </a:lnTo>
                  <a:lnTo>
                    <a:pt x="2028558" y="877024"/>
                  </a:lnTo>
                  <a:lnTo>
                    <a:pt x="2033990" y="923812"/>
                  </a:lnTo>
                  <a:lnTo>
                    <a:pt x="2037286" y="971219"/>
                  </a:lnTo>
                  <a:lnTo>
                    <a:pt x="2038395" y="1019197"/>
                  </a:lnTo>
                  <a:lnTo>
                    <a:pt x="2037286" y="1067176"/>
                  </a:lnTo>
                  <a:lnTo>
                    <a:pt x="2033990" y="1114583"/>
                  </a:lnTo>
                  <a:lnTo>
                    <a:pt x="2028558" y="1161370"/>
                  </a:lnTo>
                  <a:lnTo>
                    <a:pt x="2021037" y="1207489"/>
                  </a:lnTo>
                  <a:lnTo>
                    <a:pt x="2011477" y="1252890"/>
                  </a:lnTo>
                  <a:lnTo>
                    <a:pt x="1999927" y="1297524"/>
                  </a:lnTo>
                  <a:lnTo>
                    <a:pt x="1986436" y="1341343"/>
                  </a:lnTo>
                  <a:lnTo>
                    <a:pt x="1971052" y="1384297"/>
                  </a:lnTo>
                  <a:lnTo>
                    <a:pt x="1953824" y="1426337"/>
                  </a:lnTo>
                  <a:lnTo>
                    <a:pt x="1934803" y="1467415"/>
                  </a:lnTo>
                  <a:lnTo>
                    <a:pt x="1914035" y="1507481"/>
                  </a:lnTo>
                  <a:lnTo>
                    <a:pt x="1891571" y="1546487"/>
                  </a:lnTo>
                  <a:lnTo>
                    <a:pt x="1867459" y="1584384"/>
                  </a:lnTo>
                  <a:lnTo>
                    <a:pt x="1841749" y="1621122"/>
                  </a:lnTo>
                  <a:lnTo>
                    <a:pt x="1814489" y="1656654"/>
                  </a:lnTo>
                  <a:lnTo>
                    <a:pt x="1785728" y="1690929"/>
                  </a:lnTo>
                  <a:lnTo>
                    <a:pt x="1755515" y="1723899"/>
                  </a:lnTo>
                  <a:lnTo>
                    <a:pt x="1723899" y="1755515"/>
                  </a:lnTo>
                  <a:lnTo>
                    <a:pt x="1690928" y="1785728"/>
                  </a:lnTo>
                  <a:lnTo>
                    <a:pt x="1656653" y="1814489"/>
                  </a:lnTo>
                  <a:lnTo>
                    <a:pt x="1621122" y="1841749"/>
                  </a:lnTo>
                  <a:lnTo>
                    <a:pt x="1584384" y="1867460"/>
                  </a:lnTo>
                  <a:lnTo>
                    <a:pt x="1546487" y="1891571"/>
                  </a:lnTo>
                  <a:lnTo>
                    <a:pt x="1507481" y="1914035"/>
                  </a:lnTo>
                  <a:lnTo>
                    <a:pt x="1467414" y="1934803"/>
                  </a:lnTo>
                  <a:lnTo>
                    <a:pt x="1426337" y="1953825"/>
                  </a:lnTo>
                  <a:lnTo>
                    <a:pt x="1384296" y="1971052"/>
                  </a:lnTo>
                  <a:lnTo>
                    <a:pt x="1341342" y="1986436"/>
                  </a:lnTo>
                  <a:lnTo>
                    <a:pt x="1297524" y="1999927"/>
                  </a:lnTo>
                  <a:lnTo>
                    <a:pt x="1252890" y="2011477"/>
                  </a:lnTo>
                  <a:lnTo>
                    <a:pt x="1207489" y="2021037"/>
                  </a:lnTo>
                  <a:lnTo>
                    <a:pt x="1161370" y="2028558"/>
                  </a:lnTo>
                  <a:lnTo>
                    <a:pt x="1114583" y="2033991"/>
                  </a:lnTo>
                  <a:lnTo>
                    <a:pt x="1067175" y="2037286"/>
                  </a:lnTo>
                  <a:lnTo>
                    <a:pt x="1019201" y="2038395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895359" y="1360298"/>
              <a:ext cx="1695450" cy="1695450"/>
            </a:xfrm>
            <a:custGeom>
              <a:avLst/>
              <a:gdLst/>
              <a:ahLst/>
              <a:cxnLst/>
              <a:rect l="l" t="t" r="r" b="b"/>
              <a:pathLst>
                <a:path w="1695450" h="1695450">
                  <a:moveTo>
                    <a:pt x="847727" y="1695442"/>
                  </a:moveTo>
                  <a:lnTo>
                    <a:pt x="799616" y="1694101"/>
                  </a:lnTo>
                  <a:lnTo>
                    <a:pt x="752216" y="1690122"/>
                  </a:lnTo>
                  <a:lnTo>
                    <a:pt x="705591" y="1683580"/>
                  </a:lnTo>
                  <a:lnTo>
                    <a:pt x="659813" y="1674544"/>
                  </a:lnTo>
                  <a:lnTo>
                    <a:pt x="614953" y="1663086"/>
                  </a:lnTo>
                  <a:lnTo>
                    <a:pt x="571084" y="1649279"/>
                  </a:lnTo>
                  <a:lnTo>
                    <a:pt x="528277" y="1633193"/>
                  </a:lnTo>
                  <a:lnTo>
                    <a:pt x="486603" y="1614901"/>
                  </a:lnTo>
                  <a:lnTo>
                    <a:pt x="446134" y="1594473"/>
                  </a:lnTo>
                  <a:lnTo>
                    <a:pt x="406942" y="1571982"/>
                  </a:lnTo>
                  <a:lnTo>
                    <a:pt x="369097" y="1547498"/>
                  </a:lnTo>
                  <a:lnTo>
                    <a:pt x="332673" y="1521094"/>
                  </a:lnTo>
                  <a:lnTo>
                    <a:pt x="297739" y="1492841"/>
                  </a:lnTo>
                  <a:lnTo>
                    <a:pt x="264368" y="1462810"/>
                  </a:lnTo>
                  <a:lnTo>
                    <a:pt x="232632" y="1431074"/>
                  </a:lnTo>
                  <a:lnTo>
                    <a:pt x="202601" y="1397703"/>
                  </a:lnTo>
                  <a:lnTo>
                    <a:pt x="174348" y="1362769"/>
                  </a:lnTo>
                  <a:lnTo>
                    <a:pt x="147944" y="1326344"/>
                  </a:lnTo>
                  <a:lnTo>
                    <a:pt x="123460" y="1288500"/>
                  </a:lnTo>
                  <a:lnTo>
                    <a:pt x="100969" y="1249308"/>
                  </a:lnTo>
                  <a:lnTo>
                    <a:pt x="80541" y="1208839"/>
                  </a:lnTo>
                  <a:lnTo>
                    <a:pt x="62249" y="1167165"/>
                  </a:lnTo>
                  <a:lnTo>
                    <a:pt x="46163" y="1124358"/>
                  </a:lnTo>
                  <a:lnTo>
                    <a:pt x="32356" y="1080489"/>
                  </a:lnTo>
                  <a:lnTo>
                    <a:pt x="20898" y="1035629"/>
                  </a:lnTo>
                  <a:lnTo>
                    <a:pt x="11862" y="989851"/>
                  </a:lnTo>
                  <a:lnTo>
                    <a:pt x="5320" y="943226"/>
                  </a:lnTo>
                  <a:lnTo>
                    <a:pt x="1341" y="895826"/>
                  </a:lnTo>
                  <a:lnTo>
                    <a:pt x="0" y="847721"/>
                  </a:lnTo>
                  <a:lnTo>
                    <a:pt x="1341" y="799616"/>
                  </a:lnTo>
                  <a:lnTo>
                    <a:pt x="5320" y="752216"/>
                  </a:lnTo>
                  <a:lnTo>
                    <a:pt x="11862" y="705591"/>
                  </a:lnTo>
                  <a:lnTo>
                    <a:pt x="20898" y="659813"/>
                  </a:lnTo>
                  <a:lnTo>
                    <a:pt x="32356" y="614953"/>
                  </a:lnTo>
                  <a:lnTo>
                    <a:pt x="46163" y="571084"/>
                  </a:lnTo>
                  <a:lnTo>
                    <a:pt x="62249" y="528277"/>
                  </a:lnTo>
                  <a:lnTo>
                    <a:pt x="80541" y="486603"/>
                  </a:lnTo>
                  <a:lnTo>
                    <a:pt x="100969" y="446134"/>
                  </a:lnTo>
                  <a:lnTo>
                    <a:pt x="123460" y="406942"/>
                  </a:lnTo>
                  <a:lnTo>
                    <a:pt x="147944" y="369097"/>
                  </a:lnTo>
                  <a:lnTo>
                    <a:pt x="174348" y="332673"/>
                  </a:lnTo>
                  <a:lnTo>
                    <a:pt x="202601" y="297739"/>
                  </a:lnTo>
                  <a:lnTo>
                    <a:pt x="232632" y="264368"/>
                  </a:lnTo>
                  <a:lnTo>
                    <a:pt x="264368" y="232632"/>
                  </a:lnTo>
                  <a:lnTo>
                    <a:pt x="297739" y="202601"/>
                  </a:lnTo>
                  <a:lnTo>
                    <a:pt x="332673" y="174348"/>
                  </a:lnTo>
                  <a:lnTo>
                    <a:pt x="369097" y="147944"/>
                  </a:lnTo>
                  <a:lnTo>
                    <a:pt x="406942" y="123460"/>
                  </a:lnTo>
                  <a:lnTo>
                    <a:pt x="446134" y="100969"/>
                  </a:lnTo>
                  <a:lnTo>
                    <a:pt x="486603" y="80541"/>
                  </a:lnTo>
                  <a:lnTo>
                    <a:pt x="528277" y="62249"/>
                  </a:lnTo>
                  <a:lnTo>
                    <a:pt x="571084" y="46163"/>
                  </a:lnTo>
                  <a:lnTo>
                    <a:pt x="614953" y="32356"/>
                  </a:lnTo>
                  <a:lnTo>
                    <a:pt x="659813" y="20898"/>
                  </a:lnTo>
                  <a:lnTo>
                    <a:pt x="705591" y="11862"/>
                  </a:lnTo>
                  <a:lnTo>
                    <a:pt x="752216" y="5320"/>
                  </a:lnTo>
                  <a:lnTo>
                    <a:pt x="799616" y="1341"/>
                  </a:lnTo>
                  <a:lnTo>
                    <a:pt x="847721" y="0"/>
                  </a:lnTo>
                  <a:lnTo>
                    <a:pt x="895826" y="1341"/>
                  </a:lnTo>
                  <a:lnTo>
                    <a:pt x="943226" y="5320"/>
                  </a:lnTo>
                  <a:lnTo>
                    <a:pt x="989851" y="11862"/>
                  </a:lnTo>
                  <a:lnTo>
                    <a:pt x="1035629" y="20898"/>
                  </a:lnTo>
                  <a:lnTo>
                    <a:pt x="1080489" y="32356"/>
                  </a:lnTo>
                  <a:lnTo>
                    <a:pt x="1124358" y="46163"/>
                  </a:lnTo>
                  <a:lnTo>
                    <a:pt x="1167165" y="62249"/>
                  </a:lnTo>
                  <a:lnTo>
                    <a:pt x="1208839" y="80541"/>
                  </a:lnTo>
                  <a:lnTo>
                    <a:pt x="1249308" y="100969"/>
                  </a:lnTo>
                  <a:lnTo>
                    <a:pt x="1288500" y="123460"/>
                  </a:lnTo>
                  <a:lnTo>
                    <a:pt x="1326344" y="147944"/>
                  </a:lnTo>
                  <a:lnTo>
                    <a:pt x="1362769" y="174348"/>
                  </a:lnTo>
                  <a:lnTo>
                    <a:pt x="1397703" y="202601"/>
                  </a:lnTo>
                  <a:lnTo>
                    <a:pt x="1431073" y="232632"/>
                  </a:lnTo>
                  <a:lnTo>
                    <a:pt x="1462810" y="264368"/>
                  </a:lnTo>
                  <a:lnTo>
                    <a:pt x="1492840" y="297739"/>
                  </a:lnTo>
                  <a:lnTo>
                    <a:pt x="1521094" y="332673"/>
                  </a:lnTo>
                  <a:lnTo>
                    <a:pt x="1547498" y="369097"/>
                  </a:lnTo>
                  <a:lnTo>
                    <a:pt x="1571981" y="406942"/>
                  </a:lnTo>
                  <a:lnTo>
                    <a:pt x="1594473" y="446134"/>
                  </a:lnTo>
                  <a:lnTo>
                    <a:pt x="1614901" y="486603"/>
                  </a:lnTo>
                  <a:lnTo>
                    <a:pt x="1633193" y="528277"/>
                  </a:lnTo>
                  <a:lnTo>
                    <a:pt x="1649279" y="571084"/>
                  </a:lnTo>
                  <a:lnTo>
                    <a:pt x="1663086" y="614953"/>
                  </a:lnTo>
                  <a:lnTo>
                    <a:pt x="1674543" y="659813"/>
                  </a:lnTo>
                  <a:lnTo>
                    <a:pt x="1683579" y="705591"/>
                  </a:lnTo>
                  <a:lnTo>
                    <a:pt x="1690122" y="752216"/>
                  </a:lnTo>
                  <a:lnTo>
                    <a:pt x="1694100" y="799616"/>
                  </a:lnTo>
                  <a:lnTo>
                    <a:pt x="1695442" y="847721"/>
                  </a:lnTo>
                  <a:lnTo>
                    <a:pt x="1694100" y="895826"/>
                  </a:lnTo>
                  <a:lnTo>
                    <a:pt x="1690122" y="943226"/>
                  </a:lnTo>
                  <a:lnTo>
                    <a:pt x="1683579" y="989851"/>
                  </a:lnTo>
                  <a:lnTo>
                    <a:pt x="1674543" y="1035629"/>
                  </a:lnTo>
                  <a:lnTo>
                    <a:pt x="1663086" y="1080489"/>
                  </a:lnTo>
                  <a:lnTo>
                    <a:pt x="1649279" y="1124358"/>
                  </a:lnTo>
                  <a:lnTo>
                    <a:pt x="1633193" y="1167165"/>
                  </a:lnTo>
                  <a:lnTo>
                    <a:pt x="1614901" y="1208839"/>
                  </a:lnTo>
                  <a:lnTo>
                    <a:pt x="1594473" y="1249308"/>
                  </a:lnTo>
                  <a:lnTo>
                    <a:pt x="1571981" y="1288500"/>
                  </a:lnTo>
                  <a:lnTo>
                    <a:pt x="1547498" y="1326344"/>
                  </a:lnTo>
                  <a:lnTo>
                    <a:pt x="1521094" y="1362769"/>
                  </a:lnTo>
                  <a:lnTo>
                    <a:pt x="1492840" y="1397703"/>
                  </a:lnTo>
                  <a:lnTo>
                    <a:pt x="1462810" y="1431074"/>
                  </a:lnTo>
                  <a:lnTo>
                    <a:pt x="1431073" y="1462810"/>
                  </a:lnTo>
                  <a:lnTo>
                    <a:pt x="1397703" y="1492841"/>
                  </a:lnTo>
                  <a:lnTo>
                    <a:pt x="1362769" y="1521094"/>
                  </a:lnTo>
                  <a:lnTo>
                    <a:pt x="1326344" y="1547498"/>
                  </a:lnTo>
                  <a:lnTo>
                    <a:pt x="1288500" y="1571982"/>
                  </a:lnTo>
                  <a:lnTo>
                    <a:pt x="1249308" y="1594473"/>
                  </a:lnTo>
                  <a:lnTo>
                    <a:pt x="1208839" y="1614901"/>
                  </a:lnTo>
                  <a:lnTo>
                    <a:pt x="1167165" y="1633193"/>
                  </a:lnTo>
                  <a:lnTo>
                    <a:pt x="1124358" y="1649279"/>
                  </a:lnTo>
                  <a:lnTo>
                    <a:pt x="1080489" y="1663086"/>
                  </a:lnTo>
                  <a:lnTo>
                    <a:pt x="1035629" y="1674544"/>
                  </a:lnTo>
                  <a:lnTo>
                    <a:pt x="989851" y="1683580"/>
                  </a:lnTo>
                  <a:lnTo>
                    <a:pt x="943226" y="1690122"/>
                  </a:lnTo>
                  <a:lnTo>
                    <a:pt x="895826" y="1694101"/>
                  </a:lnTo>
                  <a:lnTo>
                    <a:pt x="847727" y="169544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32245" y="909485"/>
              <a:ext cx="2819399" cy="2447924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0" y="0"/>
              <a:ext cx="9143999" cy="10286999"/>
            </a:xfrm>
            <a:prstGeom prst="rect">
              <a:avLst/>
            </a:prstGeom>
          </p:spPr>
        </p:pic>
      </p:grpSp>
      <p:sp>
        <p:nvSpPr>
          <p:cNvPr id="13" name="object 13" descr=""/>
          <p:cNvSpPr txBox="1"/>
          <p:nvPr/>
        </p:nvSpPr>
        <p:spPr>
          <a:xfrm>
            <a:off x="1546780" y="3835529"/>
            <a:ext cx="7085965" cy="3077210"/>
          </a:xfrm>
          <a:prstGeom prst="rect">
            <a:avLst/>
          </a:prstGeom>
        </p:spPr>
        <p:txBody>
          <a:bodyPr wrap="square" lIns="0" tIns="544830" rIns="0" bIns="0" rtlCol="0" vert="horz">
            <a:spAutoFit/>
          </a:bodyPr>
          <a:lstStyle/>
          <a:p>
            <a:pPr marL="474345">
              <a:lnSpc>
                <a:spcPct val="100000"/>
              </a:lnSpc>
              <a:spcBef>
                <a:spcPts val="4290"/>
              </a:spcBef>
            </a:pPr>
            <a:r>
              <a:rPr dirty="0" sz="11000" spc="-625">
                <a:solidFill>
                  <a:srgbClr val="660087"/>
                </a:solidFill>
                <a:latin typeface="Arial Black"/>
                <a:cs typeface="Arial Black"/>
              </a:rPr>
              <a:t>VAULT</a:t>
            </a:r>
            <a:endParaRPr sz="110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1600"/>
              </a:spcBef>
            </a:pPr>
            <a:r>
              <a:rPr dirty="0" sz="4200" spc="-250" b="1">
                <a:solidFill>
                  <a:srgbClr val="312E5E"/>
                </a:solidFill>
                <a:latin typeface="Tahoma"/>
                <a:cs typeface="Tahoma"/>
              </a:rPr>
              <a:t>Result</a:t>
            </a:r>
            <a:r>
              <a:rPr dirty="0" sz="4200" spc="-150" b="1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4200" spc="-315" b="1">
                <a:solidFill>
                  <a:srgbClr val="312E5E"/>
                </a:solidFill>
                <a:latin typeface="Tahoma"/>
                <a:cs typeface="Tahoma"/>
              </a:rPr>
              <a:t>management</a:t>
            </a:r>
            <a:r>
              <a:rPr dirty="0" sz="4200" spc="-145" b="1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4200" spc="-285" b="1">
                <a:solidFill>
                  <a:srgbClr val="312E5E"/>
                </a:solidFill>
                <a:latin typeface="Tahoma"/>
                <a:cs typeface="Tahoma"/>
              </a:rPr>
              <a:t>software</a:t>
            </a:r>
            <a:endParaRPr sz="4200">
              <a:latin typeface="Tahoma"/>
              <a:cs typeface="Tahoma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732065" y="8288415"/>
            <a:ext cx="5436870" cy="1111250"/>
          </a:xfrm>
          <a:prstGeom prst="rect">
            <a:avLst/>
          </a:prstGeom>
        </p:spPr>
        <p:txBody>
          <a:bodyPr wrap="square" lIns="0" tIns="527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Presented</a:t>
            </a:r>
            <a:r>
              <a:rPr dirty="0" sz="3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25">
                <a:solidFill>
                  <a:srgbClr val="FFFFFF"/>
                </a:solidFill>
                <a:latin typeface="Trebuchet MS"/>
                <a:cs typeface="Trebuchet MS"/>
              </a:rPr>
              <a:t>By:</a:t>
            </a:r>
            <a:endParaRPr sz="33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dirty="0" sz="3300" spc="125">
                <a:solidFill>
                  <a:srgbClr val="FFFFFF"/>
                </a:solidFill>
                <a:latin typeface="Trebuchet MS"/>
                <a:cs typeface="Trebuchet MS"/>
              </a:rPr>
              <a:t>PURPLEBEE</a:t>
            </a:r>
            <a:r>
              <a:rPr dirty="0" sz="33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95">
                <a:solidFill>
                  <a:srgbClr val="FFFFFF"/>
                </a:solidFill>
                <a:latin typeface="Trebuchet MS"/>
                <a:cs typeface="Trebuchet MS"/>
              </a:rPr>
              <a:t>TECHNOLOGIES</a:t>
            </a:r>
            <a:endParaRPr sz="33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2742101"/>
            <a:ext cx="18288000" cy="7532370"/>
            <a:chOff x="0" y="2742101"/>
            <a:chExt cx="18288000" cy="753237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03075" y="3705827"/>
              <a:ext cx="6692239" cy="6062535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742101"/>
              <a:ext cx="18287999" cy="7532198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44046" y="449212"/>
            <a:ext cx="11320145" cy="119951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700" spc="-610"/>
              <a:t>BENEFIT</a:t>
            </a:r>
            <a:r>
              <a:rPr dirty="0" sz="7700" spc="-780"/>
              <a:t> </a:t>
            </a:r>
            <a:r>
              <a:rPr dirty="0" sz="7700" spc="-395"/>
              <a:t>OF</a:t>
            </a:r>
            <a:r>
              <a:rPr dirty="0" sz="7700" spc="-775"/>
              <a:t> </a:t>
            </a:r>
            <a:r>
              <a:rPr dirty="0" sz="7700" spc="-595"/>
              <a:t>PBRESULT</a:t>
            </a:r>
            <a:endParaRPr sz="7700"/>
          </a:p>
        </p:txBody>
      </p:sp>
      <p:sp>
        <p:nvSpPr>
          <p:cNvPr id="6" name="object 6" descr=""/>
          <p:cNvSpPr txBox="1"/>
          <p:nvPr/>
        </p:nvSpPr>
        <p:spPr>
          <a:xfrm>
            <a:off x="2644046" y="1315987"/>
            <a:ext cx="10373995" cy="11995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700" spc="-455">
                <a:solidFill>
                  <a:srgbClr val="FFFFFF"/>
                </a:solidFill>
                <a:latin typeface="Arial Black"/>
                <a:cs typeface="Arial Black"/>
              </a:rPr>
              <a:t>VAULT</a:t>
            </a:r>
            <a:r>
              <a:rPr dirty="0" sz="7700" spc="-7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700" spc="-210">
                <a:solidFill>
                  <a:srgbClr val="FFFFFF"/>
                </a:solidFill>
                <a:latin typeface="Arial Black"/>
                <a:cs typeface="Arial Black"/>
              </a:rPr>
              <a:t>TO</a:t>
            </a:r>
            <a:r>
              <a:rPr dirty="0" sz="7700" spc="-7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700" spc="-370">
                <a:solidFill>
                  <a:srgbClr val="FFFFFF"/>
                </a:solidFill>
                <a:latin typeface="Arial Black"/>
                <a:cs typeface="Arial Black"/>
              </a:rPr>
              <a:t>SCHOOLS</a:t>
            </a:r>
            <a:endParaRPr sz="7700">
              <a:latin typeface="Arial Black"/>
              <a:cs typeface="Arial Black"/>
            </a:endParaRPr>
          </a:p>
        </p:txBody>
      </p:sp>
      <p:sp>
        <p:nvSpPr>
          <p:cNvPr id="7" name="object 7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 indent="89535">
              <a:lnSpc>
                <a:spcPct val="108900"/>
              </a:lnSpc>
              <a:spcBef>
                <a:spcPts val="95"/>
              </a:spcBef>
            </a:pPr>
            <a:r>
              <a:rPr dirty="0" spc="-130"/>
              <a:t>Schools</a:t>
            </a:r>
            <a:r>
              <a:rPr dirty="0" spc="-300"/>
              <a:t> </a:t>
            </a:r>
            <a:r>
              <a:rPr dirty="0" spc="-229"/>
              <a:t>in</a:t>
            </a:r>
            <a:r>
              <a:rPr dirty="0" spc="-295"/>
              <a:t> </a:t>
            </a:r>
            <a:r>
              <a:rPr dirty="0" spc="-185"/>
              <a:t>Ekiti</a:t>
            </a:r>
            <a:r>
              <a:rPr dirty="0" spc="-300"/>
              <a:t> </a:t>
            </a:r>
            <a:r>
              <a:rPr dirty="0" spc="-114"/>
              <a:t>State</a:t>
            </a:r>
            <a:r>
              <a:rPr dirty="0" spc="-295"/>
              <a:t> </a:t>
            </a:r>
            <a:r>
              <a:rPr dirty="0" spc="-225"/>
              <a:t>grapple</a:t>
            </a:r>
            <a:r>
              <a:rPr dirty="0" spc="-295"/>
              <a:t> </a:t>
            </a:r>
            <a:r>
              <a:rPr dirty="0" spc="-210"/>
              <a:t>with</a:t>
            </a:r>
            <a:r>
              <a:rPr dirty="0" spc="-300"/>
              <a:t> </a:t>
            </a:r>
            <a:r>
              <a:rPr dirty="0" spc="-210"/>
              <a:t>manual</a:t>
            </a:r>
            <a:r>
              <a:rPr dirty="0" spc="-295"/>
              <a:t> </a:t>
            </a:r>
            <a:r>
              <a:rPr dirty="0" spc="-50"/>
              <a:t>and </a:t>
            </a:r>
            <a:r>
              <a:rPr dirty="0" spc="-375"/>
              <a:t>time-</a:t>
            </a:r>
            <a:r>
              <a:rPr dirty="0" spc="-215"/>
              <a:t>consuming</a:t>
            </a:r>
            <a:r>
              <a:rPr dirty="0" spc="-280"/>
              <a:t> </a:t>
            </a:r>
            <a:r>
              <a:rPr dirty="0" spc="-200"/>
              <a:t>administrative</a:t>
            </a:r>
            <a:r>
              <a:rPr dirty="0" spc="-275"/>
              <a:t> </a:t>
            </a:r>
            <a:r>
              <a:rPr dirty="0" spc="-140"/>
              <a:t>tasks</a:t>
            </a:r>
            <a:r>
              <a:rPr dirty="0" spc="-280"/>
              <a:t> </a:t>
            </a:r>
            <a:r>
              <a:rPr dirty="0" spc="-10"/>
              <a:t>related </a:t>
            </a:r>
            <a:r>
              <a:rPr dirty="0" spc="-180"/>
              <a:t>to</a:t>
            </a:r>
            <a:r>
              <a:rPr dirty="0" spc="-300"/>
              <a:t> </a:t>
            </a:r>
            <a:r>
              <a:rPr dirty="0" spc="-200"/>
              <a:t>result</a:t>
            </a:r>
            <a:r>
              <a:rPr dirty="0" spc="-295"/>
              <a:t> </a:t>
            </a:r>
            <a:r>
              <a:rPr dirty="0" spc="-204"/>
              <a:t>compilation</a:t>
            </a:r>
            <a:r>
              <a:rPr dirty="0" spc="-300"/>
              <a:t> </a:t>
            </a:r>
            <a:r>
              <a:rPr dirty="0" spc="-210"/>
              <a:t>and</a:t>
            </a:r>
            <a:r>
              <a:rPr dirty="0" spc="-295"/>
              <a:t> </a:t>
            </a:r>
            <a:r>
              <a:rPr dirty="0" spc="-320"/>
              <a:t>record-</a:t>
            </a:r>
            <a:r>
              <a:rPr dirty="0" spc="-85"/>
              <a:t>keeping.</a:t>
            </a:r>
          </a:p>
          <a:p>
            <a:pPr marL="12700" marR="452120">
              <a:lnSpc>
                <a:spcPct val="108900"/>
              </a:lnSpc>
              <a:spcBef>
                <a:spcPts val="10"/>
              </a:spcBef>
            </a:pPr>
            <a:r>
              <a:rPr dirty="0" sz="3500" spc="-204"/>
              <a:t>Pbresultvault</a:t>
            </a:r>
            <a:r>
              <a:rPr dirty="0" sz="3500" spc="-310"/>
              <a:t> </a:t>
            </a:r>
            <a:r>
              <a:rPr dirty="0" sz="3500" spc="-200"/>
              <a:t>automates</a:t>
            </a:r>
            <a:r>
              <a:rPr dirty="0" sz="3500" spc="-310"/>
              <a:t> </a:t>
            </a:r>
            <a:r>
              <a:rPr dirty="0" sz="3500" spc="-190"/>
              <a:t>these</a:t>
            </a:r>
            <a:r>
              <a:rPr dirty="0" sz="3500" spc="-305"/>
              <a:t> </a:t>
            </a:r>
            <a:r>
              <a:rPr dirty="0" sz="3500" spc="-25"/>
              <a:t>tasks, </a:t>
            </a:r>
            <a:r>
              <a:rPr dirty="0" sz="3500" spc="-275"/>
              <a:t>providing</a:t>
            </a:r>
            <a:r>
              <a:rPr dirty="0" sz="3500" spc="-355"/>
              <a:t> </a:t>
            </a:r>
            <a:r>
              <a:rPr dirty="0" sz="3500" spc="-45"/>
              <a:t>a</a:t>
            </a:r>
            <a:r>
              <a:rPr dirty="0" sz="3500" spc="-350"/>
              <a:t> </a:t>
            </a:r>
            <a:r>
              <a:rPr dirty="0" sz="3500" spc="-180"/>
              <a:t>seamless,</a:t>
            </a:r>
            <a:r>
              <a:rPr dirty="0" sz="3500" spc="-350"/>
              <a:t> </a:t>
            </a:r>
            <a:r>
              <a:rPr dirty="0" sz="3500" spc="-240"/>
              <a:t>digital</a:t>
            </a:r>
            <a:r>
              <a:rPr dirty="0" sz="3500" spc="-355"/>
              <a:t> </a:t>
            </a:r>
            <a:r>
              <a:rPr dirty="0" sz="3500" spc="-90"/>
              <a:t>platform </a:t>
            </a:r>
            <a:r>
              <a:rPr dirty="0" sz="3500" spc="-225"/>
              <a:t>that</a:t>
            </a:r>
            <a:r>
              <a:rPr dirty="0" sz="3500" spc="-315"/>
              <a:t> </a:t>
            </a:r>
            <a:r>
              <a:rPr dirty="0" sz="3500" spc="-204"/>
              <a:t>streamlines</a:t>
            </a:r>
            <a:r>
              <a:rPr dirty="0" sz="3500" spc="-315"/>
              <a:t> </a:t>
            </a:r>
            <a:r>
              <a:rPr dirty="0" sz="3500" spc="-145"/>
              <a:t>administrative </a:t>
            </a:r>
            <a:r>
              <a:rPr dirty="0" sz="3500" spc="-195"/>
              <a:t>processes,</a:t>
            </a:r>
            <a:r>
              <a:rPr dirty="0" sz="3500" spc="-335"/>
              <a:t> </a:t>
            </a:r>
            <a:r>
              <a:rPr dirty="0" sz="3500" spc="-235"/>
              <a:t>allowing</a:t>
            </a:r>
            <a:r>
              <a:rPr dirty="0" sz="3500" spc="-330"/>
              <a:t> </a:t>
            </a:r>
            <a:r>
              <a:rPr dirty="0" sz="3500" spc="-170"/>
              <a:t>schools</a:t>
            </a:r>
            <a:r>
              <a:rPr dirty="0" sz="3500" spc="-330"/>
              <a:t> </a:t>
            </a:r>
            <a:r>
              <a:rPr dirty="0" sz="3500" spc="-215"/>
              <a:t>to</a:t>
            </a:r>
            <a:r>
              <a:rPr dirty="0" sz="3500" spc="-330"/>
              <a:t> </a:t>
            </a:r>
            <a:r>
              <a:rPr dirty="0" sz="3500" spc="-175"/>
              <a:t>operate </a:t>
            </a:r>
            <a:r>
              <a:rPr dirty="0" sz="3500" spc="-245"/>
              <a:t>more</a:t>
            </a:r>
            <a:r>
              <a:rPr dirty="0" sz="3500" spc="-350"/>
              <a:t> </a:t>
            </a:r>
            <a:r>
              <a:rPr dirty="0" sz="3500" spc="-120"/>
              <a:t>efficiently.</a:t>
            </a:r>
            <a:endParaRPr sz="3500"/>
          </a:p>
        </p:txBody>
      </p:sp>
      <p:sp>
        <p:nvSpPr>
          <p:cNvPr id="8" name="object 8" descr=""/>
          <p:cNvSpPr txBox="1"/>
          <p:nvPr/>
        </p:nvSpPr>
        <p:spPr>
          <a:xfrm>
            <a:off x="593752" y="2870038"/>
            <a:ext cx="48387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1814">
                <a:solidFill>
                  <a:srgbClr val="FFFFFF"/>
                </a:solidFill>
                <a:latin typeface="Arial Black"/>
                <a:cs typeface="Arial Black"/>
              </a:rPr>
              <a:t>1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2053509" y="3303097"/>
            <a:ext cx="5201920" cy="12636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dirty="0" sz="3500" spc="-10">
                <a:solidFill>
                  <a:srgbClr val="660087"/>
                </a:solidFill>
                <a:latin typeface="Arial Black"/>
                <a:cs typeface="Arial Black"/>
              </a:rPr>
              <a:t>Streamlined </a:t>
            </a:r>
            <a:r>
              <a:rPr dirty="0" sz="3500">
                <a:solidFill>
                  <a:srgbClr val="660087"/>
                </a:solidFill>
                <a:latin typeface="Arial Black"/>
                <a:cs typeface="Arial Black"/>
              </a:rPr>
              <a:t>Administrative</a:t>
            </a:r>
            <a:r>
              <a:rPr dirty="0" sz="3500" spc="-32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500" spc="-130">
                <a:solidFill>
                  <a:srgbClr val="660087"/>
                </a:solidFill>
                <a:latin typeface="Arial Black"/>
                <a:cs typeface="Arial Black"/>
              </a:rPr>
              <a:t>Tasks:</a:t>
            </a:r>
            <a:endParaRPr sz="3500">
              <a:latin typeface="Arial Black"/>
              <a:cs typeface="Arial Black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9306940" y="2850987"/>
            <a:ext cx="68199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125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9813845" y="4745944"/>
            <a:ext cx="7926070" cy="444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8200"/>
              </a:lnSpc>
              <a:spcBef>
                <a:spcPts val="100"/>
              </a:spcBef>
            </a:pPr>
            <a:r>
              <a:rPr dirty="0" sz="3350" spc="-195">
                <a:solidFill>
                  <a:srgbClr val="312E5E"/>
                </a:solidFill>
                <a:latin typeface="Lucida Sans Unicode"/>
                <a:cs typeface="Lucida Sans Unicode"/>
              </a:rPr>
              <a:t>Delays</a:t>
            </a:r>
            <a:r>
              <a:rPr dirty="0" sz="3350" spc="-3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35">
                <a:solidFill>
                  <a:srgbClr val="312E5E"/>
                </a:solidFill>
                <a:latin typeface="Lucida Sans Unicode"/>
                <a:cs typeface="Lucida Sans Unicode"/>
              </a:rPr>
              <a:t>in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10">
                <a:solidFill>
                  <a:srgbClr val="312E5E"/>
                </a:solidFill>
                <a:latin typeface="Lucida Sans Unicode"/>
                <a:cs typeface="Lucida Sans Unicode"/>
              </a:rPr>
              <a:t>result</a:t>
            </a:r>
            <a:r>
              <a:rPr dirty="0" sz="3350" spc="-3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55">
                <a:solidFill>
                  <a:srgbClr val="312E5E"/>
                </a:solidFill>
                <a:latin typeface="Lucida Sans Unicode"/>
                <a:cs typeface="Lucida Sans Unicode"/>
              </a:rPr>
              <a:t>releases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65">
                <a:solidFill>
                  <a:srgbClr val="312E5E"/>
                </a:solidFill>
                <a:latin typeface="Lucida Sans Unicode"/>
                <a:cs typeface="Lucida Sans Unicode"/>
              </a:rPr>
              <a:t>create</a:t>
            </a:r>
            <a:r>
              <a:rPr dirty="0" sz="3350" spc="-3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40">
                <a:solidFill>
                  <a:srgbClr val="312E5E"/>
                </a:solidFill>
                <a:latin typeface="Lucida Sans Unicode"/>
                <a:cs typeface="Lucida Sans Unicode"/>
              </a:rPr>
              <a:t>stress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5">
                <a:solidFill>
                  <a:srgbClr val="312E5E"/>
                </a:solidFill>
                <a:latin typeface="Lucida Sans Unicode"/>
                <a:cs typeface="Lucida Sans Unicode"/>
              </a:rPr>
              <a:t>for </a:t>
            </a:r>
            <a:r>
              <a:rPr dirty="0" sz="3350" spc="-235">
                <a:solidFill>
                  <a:srgbClr val="312E5E"/>
                </a:solidFill>
                <a:latin typeface="Lucida Sans Unicode"/>
                <a:cs typeface="Lucida Sans Unicode"/>
              </a:rPr>
              <a:t>students,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40">
                <a:solidFill>
                  <a:srgbClr val="312E5E"/>
                </a:solidFill>
                <a:latin typeface="Lucida Sans Unicode"/>
                <a:cs typeface="Lucida Sans Unicode"/>
              </a:rPr>
              <a:t>parents,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0">
                <a:solidFill>
                  <a:srgbClr val="312E5E"/>
                </a:solidFill>
                <a:latin typeface="Lucida Sans Unicode"/>
                <a:cs typeface="Lucida Sans Unicode"/>
              </a:rPr>
              <a:t>educators,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85">
                <a:solidFill>
                  <a:srgbClr val="312E5E"/>
                </a:solidFill>
                <a:latin typeface="Lucida Sans Unicode"/>
                <a:cs typeface="Lucida Sans Unicode"/>
              </a:rPr>
              <a:t>impacting </a:t>
            </a:r>
            <a:r>
              <a:rPr dirty="0" sz="3350" spc="-220">
                <a:solidFill>
                  <a:srgbClr val="312E5E"/>
                </a:solidFill>
                <a:latin typeface="Lucida Sans Unicode"/>
                <a:cs typeface="Lucida Sans Unicode"/>
              </a:rPr>
              <a:t>the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04">
                <a:solidFill>
                  <a:srgbClr val="312E5E"/>
                </a:solidFill>
                <a:latin typeface="Lucida Sans Unicode"/>
                <a:cs typeface="Lucida Sans Unicode"/>
              </a:rPr>
              <a:t>overall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04">
                <a:solidFill>
                  <a:srgbClr val="312E5E"/>
                </a:solidFill>
                <a:latin typeface="Lucida Sans Unicode"/>
                <a:cs typeface="Lucida Sans Unicode"/>
              </a:rPr>
              <a:t>educational</a:t>
            </a:r>
            <a:r>
              <a:rPr dirty="0" sz="3350" spc="-31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20">
                <a:solidFill>
                  <a:srgbClr val="312E5E"/>
                </a:solidFill>
                <a:latin typeface="Lucida Sans Unicode"/>
                <a:cs typeface="Lucida Sans Unicode"/>
              </a:rPr>
              <a:t>experience.</a:t>
            </a:r>
            <a:endParaRPr sz="3350">
              <a:latin typeface="Lucida Sans Unicode"/>
              <a:cs typeface="Lucida Sans Unicode"/>
            </a:endParaRPr>
          </a:p>
          <a:p>
            <a:pPr marL="12700" marR="621665">
              <a:lnSpc>
                <a:spcPct val="108200"/>
              </a:lnSpc>
            </a:pPr>
            <a:r>
              <a:rPr dirty="0" sz="3350" spc="-210">
                <a:solidFill>
                  <a:srgbClr val="312E5E"/>
                </a:solidFill>
                <a:latin typeface="Lucida Sans Unicode"/>
                <a:cs typeface="Lucida Sans Unicode"/>
              </a:rPr>
              <a:t>The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75">
                <a:solidFill>
                  <a:srgbClr val="312E5E"/>
                </a:solidFill>
                <a:latin typeface="Lucida Sans Unicode"/>
                <a:cs typeface="Lucida Sans Unicode"/>
              </a:rPr>
              <a:t>software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9">
                <a:solidFill>
                  <a:srgbClr val="312E5E"/>
                </a:solidFill>
                <a:latin typeface="Lucida Sans Unicode"/>
                <a:cs typeface="Lucida Sans Unicode"/>
              </a:rPr>
              <a:t>expedites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0">
                <a:solidFill>
                  <a:srgbClr val="312E5E"/>
                </a:solidFill>
                <a:latin typeface="Lucida Sans Unicode"/>
                <a:cs typeface="Lucida Sans Unicode"/>
              </a:rPr>
              <a:t>the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0">
                <a:solidFill>
                  <a:srgbClr val="312E5E"/>
                </a:solidFill>
                <a:latin typeface="Lucida Sans Unicode"/>
                <a:cs typeface="Lucida Sans Unicode"/>
              </a:rPr>
              <a:t>result </a:t>
            </a:r>
            <a:r>
              <a:rPr dirty="0" sz="3350" spc="-225">
                <a:solidFill>
                  <a:srgbClr val="312E5E"/>
                </a:solidFill>
                <a:latin typeface="Lucida Sans Unicode"/>
                <a:cs typeface="Lucida Sans Unicode"/>
              </a:rPr>
              <a:t>publication</a:t>
            </a:r>
            <a:r>
              <a:rPr dirty="0" sz="3350" spc="-30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04">
                <a:solidFill>
                  <a:srgbClr val="312E5E"/>
                </a:solidFill>
                <a:latin typeface="Lucida Sans Unicode"/>
                <a:cs typeface="Lucida Sans Unicode"/>
              </a:rPr>
              <a:t>process,</a:t>
            </a:r>
            <a:r>
              <a:rPr dirty="0" sz="3350" spc="-30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40">
                <a:solidFill>
                  <a:srgbClr val="312E5E"/>
                </a:solidFill>
                <a:latin typeface="Lucida Sans Unicode"/>
                <a:cs typeface="Lucida Sans Unicode"/>
              </a:rPr>
              <a:t>ensuring</a:t>
            </a:r>
            <a:r>
              <a:rPr dirty="0" sz="3350" spc="-30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0">
                <a:solidFill>
                  <a:srgbClr val="312E5E"/>
                </a:solidFill>
                <a:latin typeface="Lucida Sans Unicode"/>
                <a:cs typeface="Lucida Sans Unicode"/>
              </a:rPr>
              <a:t>timely</a:t>
            </a:r>
            <a:r>
              <a:rPr dirty="0" sz="3350" spc="-30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05">
                <a:solidFill>
                  <a:srgbClr val="312E5E"/>
                </a:solidFill>
                <a:latin typeface="Lucida Sans Unicode"/>
                <a:cs typeface="Lucida Sans Unicode"/>
              </a:rPr>
              <a:t>and </a:t>
            </a:r>
            <a:r>
              <a:rPr dirty="0" sz="3350" spc="-215">
                <a:solidFill>
                  <a:srgbClr val="312E5E"/>
                </a:solidFill>
                <a:latin typeface="Lucida Sans Unicode"/>
                <a:cs typeface="Lucida Sans Unicode"/>
              </a:rPr>
              <a:t>reliable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70">
                <a:solidFill>
                  <a:srgbClr val="312E5E"/>
                </a:solidFill>
                <a:latin typeface="Lucida Sans Unicode"/>
                <a:cs typeface="Lucida Sans Unicode"/>
              </a:rPr>
              <a:t>release</a:t>
            </a:r>
            <a:r>
              <a:rPr dirty="0" sz="3350" spc="-31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60">
                <a:solidFill>
                  <a:srgbClr val="312E5E"/>
                </a:solidFill>
                <a:latin typeface="Lucida Sans Unicode"/>
                <a:cs typeface="Lucida Sans Unicode"/>
              </a:rPr>
              <a:t>of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25">
                <a:solidFill>
                  <a:srgbClr val="312E5E"/>
                </a:solidFill>
                <a:latin typeface="Lucida Sans Unicode"/>
                <a:cs typeface="Lucida Sans Unicode"/>
              </a:rPr>
              <a:t>student</a:t>
            </a:r>
            <a:r>
              <a:rPr dirty="0" sz="3350" spc="-31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05">
                <a:solidFill>
                  <a:srgbClr val="312E5E"/>
                </a:solidFill>
                <a:latin typeface="Lucida Sans Unicode"/>
                <a:cs typeface="Lucida Sans Unicode"/>
              </a:rPr>
              <a:t>performance </a:t>
            </a:r>
            <a:r>
              <a:rPr dirty="0" sz="3350" spc="-254">
                <a:solidFill>
                  <a:srgbClr val="312E5E"/>
                </a:solidFill>
                <a:latin typeface="Lucida Sans Unicode"/>
                <a:cs typeface="Lucida Sans Unicode"/>
              </a:rPr>
              <a:t>information,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15">
                <a:solidFill>
                  <a:srgbClr val="312E5E"/>
                </a:solidFill>
                <a:latin typeface="Lucida Sans Unicode"/>
                <a:cs typeface="Lucida Sans Unicode"/>
              </a:rPr>
              <a:t>fostering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45">
                <a:solidFill>
                  <a:srgbClr val="312E5E"/>
                </a:solidFill>
                <a:latin typeface="Lucida Sans Unicode"/>
                <a:cs typeface="Lucida Sans Unicode"/>
              </a:rPr>
              <a:t>a</a:t>
            </a:r>
            <a:r>
              <a:rPr dirty="0" sz="3350" spc="-3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200">
                <a:solidFill>
                  <a:srgbClr val="312E5E"/>
                </a:solidFill>
                <a:latin typeface="Lucida Sans Unicode"/>
                <a:cs typeface="Lucida Sans Unicode"/>
              </a:rPr>
              <a:t>positive</a:t>
            </a:r>
            <a:r>
              <a:rPr dirty="0" sz="3350" spc="-3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350" spc="-195">
                <a:solidFill>
                  <a:srgbClr val="312E5E"/>
                </a:solidFill>
                <a:latin typeface="Lucida Sans Unicode"/>
                <a:cs typeface="Lucida Sans Unicode"/>
              </a:rPr>
              <a:t>learning </a:t>
            </a:r>
            <a:r>
              <a:rPr dirty="0" sz="3350" spc="-160">
                <a:solidFill>
                  <a:srgbClr val="312E5E"/>
                </a:solidFill>
                <a:latin typeface="Lucida Sans Unicode"/>
                <a:cs typeface="Lucida Sans Unicode"/>
              </a:rPr>
              <a:t>environment.</a:t>
            </a:r>
            <a:endParaRPr sz="3350">
              <a:latin typeface="Lucida Sans Unicode"/>
              <a:cs typeface="Lucida Sans Unicode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0735848" y="3389483"/>
            <a:ext cx="5923915" cy="589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-30">
                <a:solidFill>
                  <a:srgbClr val="660087"/>
                </a:solidFill>
                <a:latin typeface="Arial Black"/>
                <a:cs typeface="Arial Black"/>
              </a:rPr>
              <a:t>Timely</a:t>
            </a:r>
            <a:r>
              <a:rPr dirty="0" sz="3700" spc="-33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700" spc="-75">
                <a:solidFill>
                  <a:srgbClr val="660087"/>
                </a:solidFill>
                <a:latin typeface="Arial Black"/>
                <a:cs typeface="Arial Black"/>
              </a:rPr>
              <a:t>Result</a:t>
            </a:r>
            <a:r>
              <a:rPr dirty="0" sz="3700" spc="-33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700" spc="-110">
                <a:solidFill>
                  <a:srgbClr val="660087"/>
                </a:solidFill>
                <a:latin typeface="Arial Black"/>
                <a:cs typeface="Arial Black"/>
              </a:rPr>
              <a:t>Releases:</a:t>
            </a:r>
            <a:endParaRPr sz="3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6435" y="628794"/>
            <a:ext cx="9238879" cy="913956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4046" y="449212"/>
            <a:ext cx="11320145" cy="119951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700" spc="-610"/>
              <a:t>BENEFIT</a:t>
            </a:r>
            <a:r>
              <a:rPr dirty="0" sz="7700" spc="-780"/>
              <a:t> </a:t>
            </a:r>
            <a:r>
              <a:rPr dirty="0" sz="7700" spc="-395"/>
              <a:t>OF</a:t>
            </a:r>
            <a:r>
              <a:rPr dirty="0" sz="7700" spc="-775"/>
              <a:t> </a:t>
            </a:r>
            <a:r>
              <a:rPr dirty="0" sz="7700" spc="-595"/>
              <a:t>PBRESULT</a:t>
            </a:r>
            <a:endParaRPr sz="7700"/>
          </a:p>
        </p:txBody>
      </p:sp>
      <p:sp>
        <p:nvSpPr>
          <p:cNvPr id="4" name="object 4" descr=""/>
          <p:cNvSpPr txBox="1"/>
          <p:nvPr/>
        </p:nvSpPr>
        <p:spPr>
          <a:xfrm>
            <a:off x="2644046" y="1315987"/>
            <a:ext cx="10373995" cy="11995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700" spc="-455">
                <a:solidFill>
                  <a:srgbClr val="FFFFFF"/>
                </a:solidFill>
                <a:latin typeface="Arial Black"/>
                <a:cs typeface="Arial Black"/>
              </a:rPr>
              <a:t>VAULT</a:t>
            </a:r>
            <a:r>
              <a:rPr dirty="0" sz="7700" spc="-7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700" spc="-210">
                <a:solidFill>
                  <a:srgbClr val="FFFFFF"/>
                </a:solidFill>
                <a:latin typeface="Arial Black"/>
                <a:cs typeface="Arial Black"/>
              </a:rPr>
              <a:t>TO</a:t>
            </a:r>
            <a:r>
              <a:rPr dirty="0" sz="7700" spc="-7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700" spc="-370">
                <a:solidFill>
                  <a:srgbClr val="FFFFFF"/>
                </a:solidFill>
                <a:latin typeface="Arial Black"/>
                <a:cs typeface="Arial Black"/>
              </a:rPr>
              <a:t>SCHOOLS</a:t>
            </a:r>
            <a:endParaRPr sz="7700">
              <a:latin typeface="Arial Black"/>
              <a:cs typeface="Arial Black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2684" y="2923919"/>
            <a:ext cx="17567795" cy="6801039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786854" y="5337762"/>
            <a:ext cx="6944359" cy="35502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280670">
              <a:lnSpc>
                <a:spcPct val="108300"/>
              </a:lnSpc>
              <a:spcBef>
                <a:spcPts val="95"/>
              </a:spcBef>
            </a:pPr>
            <a:r>
              <a:rPr dirty="0" sz="3050" spc="-55">
                <a:solidFill>
                  <a:srgbClr val="312E5E"/>
                </a:solidFill>
                <a:latin typeface="Tahoma"/>
                <a:cs typeface="Tahoma"/>
              </a:rPr>
              <a:t>Inefficient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>
                <a:solidFill>
                  <a:srgbClr val="312E5E"/>
                </a:solidFill>
                <a:latin typeface="Tahoma"/>
                <a:cs typeface="Tahoma"/>
              </a:rPr>
              <a:t>communication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channels </a:t>
            </a:r>
            <a:r>
              <a:rPr dirty="0" sz="3050" spc="-65">
                <a:solidFill>
                  <a:srgbClr val="312E5E"/>
                </a:solidFill>
                <a:latin typeface="Tahoma"/>
                <a:cs typeface="Tahoma"/>
              </a:rPr>
              <a:t>hinder</a:t>
            </a:r>
            <a:r>
              <a:rPr dirty="0" sz="305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collaboration</a:t>
            </a:r>
            <a:r>
              <a:rPr dirty="0" sz="305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55">
                <a:solidFill>
                  <a:srgbClr val="312E5E"/>
                </a:solidFill>
                <a:latin typeface="Tahoma"/>
                <a:cs typeface="Tahoma"/>
              </a:rPr>
              <a:t>between</a:t>
            </a:r>
            <a:r>
              <a:rPr dirty="0" sz="305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educators, </a:t>
            </a:r>
            <a:r>
              <a:rPr dirty="0" sz="3050" spc="-60">
                <a:solidFill>
                  <a:srgbClr val="312E5E"/>
                </a:solidFill>
                <a:latin typeface="Tahoma"/>
                <a:cs typeface="Tahoma"/>
              </a:rPr>
              <a:t>students,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parents.</a:t>
            </a:r>
            <a:endParaRPr sz="3050">
              <a:latin typeface="Tahoma"/>
              <a:cs typeface="Tahoma"/>
            </a:endParaRPr>
          </a:p>
          <a:p>
            <a:pPr marL="12700" marR="5080">
              <a:lnSpc>
                <a:spcPct val="108300"/>
              </a:lnSpc>
            </a:pPr>
            <a:r>
              <a:rPr dirty="0" sz="3050" spc="-35">
                <a:solidFill>
                  <a:srgbClr val="312E5E"/>
                </a:solidFill>
                <a:latin typeface="Tahoma"/>
                <a:cs typeface="Tahoma"/>
              </a:rPr>
              <a:t>Pbresultvault</a:t>
            </a:r>
            <a:r>
              <a:rPr dirty="0" sz="305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50">
                <a:solidFill>
                  <a:srgbClr val="312E5E"/>
                </a:solidFill>
                <a:latin typeface="Tahoma"/>
                <a:cs typeface="Tahoma"/>
              </a:rPr>
              <a:t>acts</a:t>
            </a:r>
            <a:r>
              <a:rPr dirty="0" sz="3050" spc="-27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105">
                <a:solidFill>
                  <a:srgbClr val="312E5E"/>
                </a:solidFill>
                <a:latin typeface="Tahoma"/>
                <a:cs typeface="Tahoma"/>
              </a:rPr>
              <a:t>as</a:t>
            </a:r>
            <a:r>
              <a:rPr dirty="0" sz="305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60">
                <a:solidFill>
                  <a:srgbClr val="312E5E"/>
                </a:solidFill>
                <a:latin typeface="Tahoma"/>
                <a:cs typeface="Tahoma"/>
              </a:rPr>
              <a:t>a</a:t>
            </a:r>
            <a:r>
              <a:rPr dirty="0" sz="3050" spc="-27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centralized </a:t>
            </a:r>
            <a:r>
              <a:rPr dirty="0" sz="3050">
                <a:solidFill>
                  <a:srgbClr val="312E5E"/>
                </a:solidFill>
                <a:latin typeface="Tahoma"/>
                <a:cs typeface="Tahoma"/>
              </a:rPr>
              <a:t>communication</a:t>
            </a:r>
            <a:r>
              <a:rPr dirty="0" sz="305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35">
                <a:solidFill>
                  <a:srgbClr val="312E5E"/>
                </a:solidFill>
                <a:latin typeface="Tahoma"/>
                <a:cs typeface="Tahoma"/>
              </a:rPr>
              <a:t>hub,</a:t>
            </a:r>
            <a:r>
              <a:rPr dirty="0" sz="305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facilitating</a:t>
            </a:r>
            <a:r>
              <a:rPr dirty="0" sz="305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40">
                <a:solidFill>
                  <a:srgbClr val="312E5E"/>
                </a:solidFill>
                <a:latin typeface="Tahoma"/>
                <a:cs typeface="Tahoma"/>
              </a:rPr>
              <a:t>seamless </a:t>
            </a:r>
            <a:r>
              <a:rPr dirty="0" sz="3050">
                <a:solidFill>
                  <a:srgbClr val="312E5E"/>
                </a:solidFill>
                <a:latin typeface="Tahoma"/>
                <a:cs typeface="Tahoma"/>
              </a:rPr>
              <a:t>communication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05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fostering</a:t>
            </a:r>
            <a:r>
              <a:rPr dirty="0" sz="305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10">
                <a:solidFill>
                  <a:srgbClr val="312E5E"/>
                </a:solidFill>
                <a:latin typeface="Tahoma"/>
                <a:cs typeface="Tahoma"/>
              </a:rPr>
              <a:t>a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collaborative</a:t>
            </a:r>
            <a:r>
              <a:rPr dirty="0" sz="3050" spc="-2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25">
                <a:solidFill>
                  <a:srgbClr val="312E5E"/>
                </a:solidFill>
                <a:latin typeface="Tahoma"/>
                <a:cs typeface="Tahoma"/>
              </a:rPr>
              <a:t>educational</a:t>
            </a:r>
            <a:r>
              <a:rPr dirty="0" sz="3050" spc="-2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050" spc="-10">
                <a:solidFill>
                  <a:srgbClr val="312E5E"/>
                </a:solidFill>
                <a:latin typeface="Tahoma"/>
                <a:cs typeface="Tahoma"/>
              </a:rPr>
              <a:t>ecosystem.</a:t>
            </a:r>
            <a:endParaRPr sz="305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347315" y="3108470"/>
            <a:ext cx="138176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25">
                <a:solidFill>
                  <a:srgbClr val="FFFFFF"/>
                </a:solidFill>
                <a:latin typeface="Arial Black"/>
                <a:cs typeface="Arial Black"/>
              </a:rPr>
              <a:t>03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2128368" y="3852073"/>
            <a:ext cx="5580380" cy="12636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dirty="0" sz="3500" spc="100">
                <a:solidFill>
                  <a:srgbClr val="660087"/>
                </a:solidFill>
                <a:latin typeface="Arial Black"/>
                <a:cs typeface="Arial Black"/>
              </a:rPr>
              <a:t>Efficient</a:t>
            </a:r>
            <a:r>
              <a:rPr dirty="0" sz="3500" spc="-420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500" spc="90">
                <a:solidFill>
                  <a:srgbClr val="660087"/>
                </a:solidFill>
                <a:latin typeface="Arial Black"/>
                <a:cs typeface="Arial Black"/>
              </a:rPr>
              <a:t>Performance </a:t>
            </a:r>
            <a:r>
              <a:rPr dirty="0" sz="3500" spc="65">
                <a:solidFill>
                  <a:srgbClr val="660087"/>
                </a:solidFill>
                <a:latin typeface="Arial Black"/>
                <a:cs typeface="Arial Black"/>
              </a:rPr>
              <a:t>Communication:</a:t>
            </a:r>
            <a:endParaRPr sz="3500">
              <a:latin typeface="Arial Black"/>
              <a:cs typeface="Arial Black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8786786" y="3567286"/>
            <a:ext cx="141732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105">
                <a:solidFill>
                  <a:srgbClr val="FFFFFF"/>
                </a:solidFill>
                <a:latin typeface="Arial Black"/>
                <a:cs typeface="Arial Black"/>
              </a:rPr>
              <a:t>04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9586223" y="5339799"/>
            <a:ext cx="7292340" cy="36258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08900"/>
              </a:lnSpc>
              <a:spcBef>
                <a:spcPts val="95"/>
              </a:spcBef>
            </a:pP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Manual</a:t>
            </a:r>
            <a:r>
              <a:rPr dirty="0" sz="3100" spc="-14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90">
                <a:solidFill>
                  <a:srgbClr val="312E5E"/>
                </a:solidFill>
                <a:latin typeface="Tahoma"/>
                <a:cs typeface="Tahoma"/>
              </a:rPr>
              <a:t>record-</a:t>
            </a:r>
            <a:r>
              <a:rPr dirty="0" sz="3100" spc="-75">
                <a:solidFill>
                  <a:srgbClr val="312E5E"/>
                </a:solidFill>
                <a:latin typeface="Tahoma"/>
                <a:cs typeface="Tahoma"/>
              </a:rPr>
              <a:t>keeping</a:t>
            </a:r>
            <a:r>
              <a:rPr dirty="0" sz="3100" spc="-14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poses</a:t>
            </a:r>
            <a:r>
              <a:rPr dirty="0" sz="3100" spc="-14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challenges</a:t>
            </a:r>
            <a:r>
              <a:rPr dirty="0" sz="3100" spc="-14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in </a:t>
            </a:r>
            <a:r>
              <a:rPr dirty="0" sz="3100" spc="-45">
                <a:solidFill>
                  <a:srgbClr val="312E5E"/>
                </a:solidFill>
                <a:latin typeface="Tahoma"/>
                <a:cs typeface="Tahoma"/>
              </a:rPr>
              <a:t>organizing</a:t>
            </a:r>
            <a:r>
              <a:rPr dirty="0" sz="3100" spc="-1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8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100" spc="-1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accessing</a:t>
            </a:r>
            <a:r>
              <a:rPr dirty="0" sz="3100" spc="-1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historical</a:t>
            </a:r>
            <a:r>
              <a:rPr dirty="0" sz="3100" spc="-1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student </a:t>
            </a:r>
            <a:r>
              <a:rPr dirty="0" sz="3100" spc="-35">
                <a:solidFill>
                  <a:srgbClr val="312E5E"/>
                </a:solidFill>
                <a:latin typeface="Tahoma"/>
                <a:cs typeface="Tahoma"/>
              </a:rPr>
              <a:t>performance</a:t>
            </a:r>
            <a:r>
              <a:rPr dirty="0" sz="3100" spc="-229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data.</a:t>
            </a:r>
            <a:endParaRPr sz="3100">
              <a:latin typeface="Tahoma"/>
              <a:cs typeface="Tahoma"/>
            </a:endParaRPr>
          </a:p>
          <a:p>
            <a:pPr marL="12700" marR="286385">
              <a:lnSpc>
                <a:spcPts val="4050"/>
              </a:lnSpc>
              <a:spcBef>
                <a:spcPts val="100"/>
              </a:spcBef>
            </a:pPr>
            <a:r>
              <a:rPr dirty="0" sz="3100" spc="-50">
                <a:solidFill>
                  <a:srgbClr val="312E5E"/>
                </a:solidFill>
                <a:latin typeface="Tahoma"/>
                <a:cs typeface="Tahoma"/>
              </a:rPr>
              <a:t>The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software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offers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a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secure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digital </a:t>
            </a:r>
            <a:r>
              <a:rPr dirty="0" sz="3100" spc="-85">
                <a:solidFill>
                  <a:srgbClr val="312E5E"/>
                </a:solidFill>
                <a:latin typeface="Tahoma"/>
                <a:cs typeface="Tahoma"/>
              </a:rPr>
              <a:t>repository,</a:t>
            </a:r>
            <a:r>
              <a:rPr dirty="0" sz="3100" spc="-2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simplifying</a:t>
            </a:r>
            <a:r>
              <a:rPr dirty="0" sz="3100" spc="-2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90">
                <a:solidFill>
                  <a:srgbClr val="312E5E"/>
                </a:solidFill>
                <a:latin typeface="Tahoma"/>
                <a:cs typeface="Tahoma"/>
              </a:rPr>
              <a:t>record-</a:t>
            </a:r>
            <a:r>
              <a:rPr dirty="0" sz="3100" spc="-55">
                <a:solidFill>
                  <a:srgbClr val="312E5E"/>
                </a:solidFill>
                <a:latin typeface="Tahoma"/>
                <a:cs typeface="Tahoma"/>
              </a:rPr>
              <a:t>keeping</a:t>
            </a:r>
            <a:r>
              <a:rPr dirty="0" sz="3100" spc="-2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100" spc="-45">
                <a:solidFill>
                  <a:srgbClr val="312E5E"/>
                </a:solidFill>
                <a:latin typeface="Tahoma"/>
                <a:cs typeface="Tahoma"/>
              </a:rPr>
              <a:t>ensuring</a:t>
            </a:r>
            <a:r>
              <a:rPr dirty="0" sz="31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easy</a:t>
            </a:r>
            <a:r>
              <a:rPr dirty="0" sz="31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85">
                <a:solidFill>
                  <a:srgbClr val="312E5E"/>
                </a:solidFill>
                <a:latin typeface="Tahoma"/>
                <a:cs typeface="Tahoma"/>
              </a:rPr>
              <a:t>access</a:t>
            </a:r>
            <a:r>
              <a:rPr dirty="0" sz="3100" spc="-30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to</a:t>
            </a:r>
            <a:r>
              <a:rPr dirty="0" sz="31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comprehensive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archives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for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compliance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analysis.</a:t>
            </a:r>
            <a:endParaRPr sz="3100">
              <a:latin typeface="Tahoma"/>
              <a:cs typeface="Tahoma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0988744" y="3836814"/>
            <a:ext cx="4919980" cy="1358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100"/>
              </a:lnSpc>
              <a:spcBef>
                <a:spcPts val="100"/>
              </a:spcBef>
            </a:pPr>
            <a:r>
              <a:rPr dirty="0" sz="3800">
                <a:solidFill>
                  <a:srgbClr val="660087"/>
                </a:solidFill>
                <a:latin typeface="Arial Black"/>
                <a:cs typeface="Arial Black"/>
              </a:rPr>
              <a:t>Enhanced</a:t>
            </a:r>
            <a:r>
              <a:rPr dirty="0" sz="3800" spc="-330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800" spc="105">
                <a:solidFill>
                  <a:srgbClr val="660087"/>
                </a:solidFill>
                <a:latin typeface="Arial Black"/>
                <a:cs typeface="Arial Black"/>
              </a:rPr>
              <a:t>Record- </a:t>
            </a:r>
            <a:r>
              <a:rPr dirty="0" sz="3800" spc="-10">
                <a:solidFill>
                  <a:srgbClr val="660087"/>
                </a:solidFill>
                <a:latin typeface="Arial Black"/>
                <a:cs typeface="Arial Black"/>
              </a:rPr>
              <a:t>Keeping:</a:t>
            </a:r>
            <a:endParaRPr sz="38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3387" y="907060"/>
            <a:ext cx="836930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/>
              <a:t>05</a:t>
            </a:r>
            <a:endParaRPr sz="4800"/>
          </a:p>
        </p:txBody>
      </p:sp>
      <p:sp>
        <p:nvSpPr>
          <p:cNvPr id="3" name="object 3" descr=""/>
          <p:cNvSpPr/>
          <p:nvPr/>
        </p:nvSpPr>
        <p:spPr>
          <a:xfrm>
            <a:off x="8792312" y="581018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5" y="1496632"/>
                </a:moveTo>
                <a:lnTo>
                  <a:pt x="700991" y="1495160"/>
                </a:lnTo>
                <a:lnTo>
                  <a:pt x="654448" y="1490802"/>
                </a:lnTo>
                <a:lnTo>
                  <a:pt x="608775" y="1483645"/>
                </a:lnTo>
                <a:lnTo>
                  <a:pt x="564060" y="1473778"/>
                </a:lnTo>
                <a:lnTo>
                  <a:pt x="520390" y="1461287"/>
                </a:lnTo>
                <a:lnTo>
                  <a:pt x="477853" y="1446262"/>
                </a:lnTo>
                <a:lnTo>
                  <a:pt x="436537" y="1428788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4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6"/>
                </a:lnTo>
                <a:lnTo>
                  <a:pt x="5830" y="842183"/>
                </a:lnTo>
                <a:lnTo>
                  <a:pt x="1471" y="795640"/>
                </a:lnTo>
                <a:lnTo>
                  <a:pt x="0" y="748305"/>
                </a:lnTo>
                <a:lnTo>
                  <a:pt x="1471" y="700991"/>
                </a:lnTo>
                <a:lnTo>
                  <a:pt x="5830" y="654449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6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5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0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4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7" y="1446262"/>
                </a:lnTo>
                <a:lnTo>
                  <a:pt x="976240" y="1461287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2"/>
                </a:lnTo>
                <a:lnTo>
                  <a:pt x="795640" y="1495160"/>
                </a:lnTo>
                <a:lnTo>
                  <a:pt x="748315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9131300" y="907041"/>
            <a:ext cx="84709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06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9879615" y="3220891"/>
            <a:ext cx="5908040" cy="4911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285115">
              <a:lnSpc>
                <a:spcPct val="108000"/>
              </a:lnSpc>
              <a:spcBef>
                <a:spcPts val="95"/>
              </a:spcBef>
            </a:pP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Adding</a:t>
            </a:r>
            <a:r>
              <a:rPr dirty="0" sz="3300" spc="-30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marks</a:t>
            </a:r>
            <a:r>
              <a:rPr dirty="0" sz="33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55">
                <a:solidFill>
                  <a:srgbClr val="312E5E"/>
                </a:solidFill>
                <a:latin typeface="Tahoma"/>
                <a:cs typeface="Tahoma"/>
              </a:rPr>
              <a:t>individually</a:t>
            </a:r>
            <a:r>
              <a:rPr dirty="0" sz="3300" spc="-30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or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class-wise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can</a:t>
            </a:r>
            <a:r>
              <a:rPr dirty="0" sz="33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be</a:t>
            </a:r>
            <a:r>
              <a:rPr dirty="0" sz="33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time-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consuming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60">
                <a:solidFill>
                  <a:srgbClr val="312E5E"/>
                </a:solidFill>
                <a:latin typeface="Tahoma"/>
                <a:cs typeface="Tahoma"/>
              </a:rPr>
              <a:t>prone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to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50">
                <a:solidFill>
                  <a:srgbClr val="312E5E"/>
                </a:solidFill>
                <a:latin typeface="Tahoma"/>
                <a:cs typeface="Tahoma"/>
              </a:rPr>
              <a:t>errors.</a:t>
            </a:r>
            <a:endParaRPr sz="33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sz="3300">
              <a:latin typeface="Tahoma"/>
              <a:cs typeface="Tahoma"/>
            </a:endParaRPr>
          </a:p>
          <a:p>
            <a:pPr marL="12700" marR="5080">
              <a:lnSpc>
                <a:spcPct val="108000"/>
              </a:lnSpc>
            </a:pPr>
            <a:r>
              <a:rPr dirty="0" sz="3300" spc="-55">
                <a:solidFill>
                  <a:srgbClr val="312E5E"/>
                </a:solidFill>
                <a:latin typeface="Tahoma"/>
                <a:cs typeface="Tahoma"/>
              </a:rPr>
              <a:t>The</a:t>
            </a:r>
            <a:r>
              <a:rPr dirty="0" sz="3300" spc="-33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0">
                <a:solidFill>
                  <a:srgbClr val="312E5E"/>
                </a:solidFill>
                <a:latin typeface="Tahoma"/>
                <a:cs typeface="Tahoma"/>
              </a:rPr>
              <a:t>software</a:t>
            </a:r>
            <a:r>
              <a:rPr dirty="0" sz="3300" spc="-33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provides</a:t>
            </a:r>
            <a:r>
              <a:rPr dirty="0" sz="3300" spc="-3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50">
                <a:solidFill>
                  <a:srgbClr val="312E5E"/>
                </a:solidFill>
                <a:latin typeface="Tahoma"/>
                <a:cs typeface="Tahoma"/>
              </a:rPr>
              <a:t>a</a:t>
            </a:r>
            <a:r>
              <a:rPr dirty="0" sz="3300" spc="-33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user- </a:t>
            </a:r>
            <a:r>
              <a:rPr dirty="0" sz="3300" spc="-65">
                <a:solidFill>
                  <a:srgbClr val="312E5E"/>
                </a:solidFill>
                <a:latin typeface="Tahoma"/>
                <a:cs typeface="Tahoma"/>
              </a:rPr>
              <a:t>friendly</a:t>
            </a:r>
            <a:r>
              <a:rPr dirty="0" sz="33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40">
                <a:solidFill>
                  <a:srgbClr val="312E5E"/>
                </a:solidFill>
                <a:latin typeface="Tahoma"/>
                <a:cs typeface="Tahoma"/>
              </a:rPr>
              <a:t>interface</a:t>
            </a:r>
            <a:r>
              <a:rPr dirty="0" sz="3300" spc="-29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for</a:t>
            </a:r>
            <a:r>
              <a:rPr dirty="0" sz="33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teachers</a:t>
            </a:r>
            <a:r>
              <a:rPr dirty="0" sz="3300" spc="-29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to </a:t>
            </a:r>
            <a:r>
              <a:rPr dirty="0" sz="3300" spc="-20">
                <a:solidFill>
                  <a:srgbClr val="312E5E"/>
                </a:solidFill>
                <a:latin typeface="Tahoma"/>
                <a:cs typeface="Tahoma"/>
              </a:rPr>
              <a:t>easily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add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0">
                <a:solidFill>
                  <a:srgbClr val="312E5E"/>
                </a:solidFill>
                <a:latin typeface="Tahoma"/>
                <a:cs typeface="Tahoma"/>
              </a:rPr>
              <a:t>manage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marks, </a:t>
            </a:r>
            <a:r>
              <a:rPr dirty="0" sz="3300" spc="-45">
                <a:solidFill>
                  <a:srgbClr val="312E5E"/>
                </a:solidFill>
                <a:latin typeface="Tahoma"/>
                <a:cs typeface="Tahoma"/>
              </a:rPr>
              <a:t>enhancing</a:t>
            </a:r>
            <a:r>
              <a:rPr dirty="0" sz="33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accuracy</a:t>
            </a:r>
            <a:r>
              <a:rPr dirty="0" sz="33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efficiency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0">
                <a:solidFill>
                  <a:srgbClr val="312E5E"/>
                </a:solidFill>
                <a:latin typeface="Tahoma"/>
                <a:cs typeface="Tahoma"/>
              </a:rPr>
              <a:t>in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75">
                <a:solidFill>
                  <a:srgbClr val="312E5E"/>
                </a:solidFill>
                <a:latin typeface="Tahoma"/>
                <a:cs typeface="Tahoma"/>
              </a:rPr>
              <a:t>the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55">
                <a:solidFill>
                  <a:srgbClr val="312E5E"/>
                </a:solidFill>
                <a:latin typeface="Tahoma"/>
                <a:cs typeface="Tahoma"/>
              </a:rPr>
              <a:t>grading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process.</a:t>
            </a:r>
            <a:endParaRPr sz="3300">
              <a:latin typeface="Tahoma"/>
              <a:cs typeface="Tahom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309374" y="1424864"/>
            <a:ext cx="6380480" cy="715390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60730" marR="5080">
              <a:lnSpc>
                <a:spcPct val="115799"/>
              </a:lnSpc>
              <a:spcBef>
                <a:spcPts val="100"/>
              </a:spcBef>
            </a:pPr>
            <a:r>
              <a:rPr dirty="0" sz="3400" spc="55">
                <a:solidFill>
                  <a:srgbClr val="660087"/>
                </a:solidFill>
                <a:latin typeface="Arial Black"/>
                <a:cs typeface="Arial Black"/>
              </a:rPr>
              <a:t>Reduced</a:t>
            </a:r>
            <a:r>
              <a:rPr dirty="0" sz="3400" spc="-390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400" spc="160">
                <a:solidFill>
                  <a:srgbClr val="660087"/>
                </a:solidFill>
                <a:latin typeface="Arial Black"/>
                <a:cs typeface="Arial Black"/>
              </a:rPr>
              <a:t>Workload</a:t>
            </a:r>
            <a:r>
              <a:rPr dirty="0" sz="3400" spc="-38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400" spc="60">
                <a:solidFill>
                  <a:srgbClr val="660087"/>
                </a:solidFill>
                <a:latin typeface="Arial Black"/>
                <a:cs typeface="Arial Black"/>
              </a:rPr>
              <a:t>and </a:t>
            </a:r>
            <a:r>
              <a:rPr dirty="0" sz="3400" spc="45">
                <a:solidFill>
                  <a:srgbClr val="660087"/>
                </a:solidFill>
                <a:latin typeface="Arial Black"/>
                <a:cs typeface="Arial Black"/>
              </a:rPr>
              <a:t>Increased</a:t>
            </a:r>
            <a:r>
              <a:rPr dirty="0" sz="3400" spc="-380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400" spc="60">
                <a:solidFill>
                  <a:srgbClr val="660087"/>
                </a:solidFill>
                <a:latin typeface="Arial Black"/>
                <a:cs typeface="Arial Black"/>
              </a:rPr>
              <a:t>Efficiency:</a:t>
            </a:r>
            <a:endParaRPr sz="34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380"/>
              </a:spcBef>
            </a:pPr>
            <a:endParaRPr sz="3400">
              <a:latin typeface="Arial Black"/>
              <a:cs typeface="Arial Black"/>
            </a:endParaRPr>
          </a:p>
          <a:p>
            <a:pPr marL="12700" marR="145415">
              <a:lnSpc>
                <a:spcPct val="108900"/>
              </a:lnSpc>
              <a:spcBef>
                <a:spcPts val="5"/>
              </a:spcBef>
            </a:pP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Teachers</a:t>
            </a:r>
            <a:r>
              <a:rPr dirty="0" sz="3100" spc="-27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face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75">
                <a:solidFill>
                  <a:srgbClr val="312E5E"/>
                </a:solidFill>
                <a:latin typeface="Tahoma"/>
                <a:cs typeface="Tahoma"/>
              </a:rPr>
              <a:t>the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70">
                <a:solidFill>
                  <a:srgbClr val="312E5E"/>
                </a:solidFill>
                <a:latin typeface="Tahoma"/>
                <a:cs typeface="Tahoma"/>
              </a:rPr>
              <a:t>burden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of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manual </a:t>
            </a:r>
            <a:r>
              <a:rPr dirty="0" sz="3100" spc="-40">
                <a:solidFill>
                  <a:srgbClr val="312E5E"/>
                </a:solidFill>
                <a:latin typeface="Tahoma"/>
                <a:cs typeface="Tahoma"/>
              </a:rPr>
              <a:t>result</a:t>
            </a:r>
            <a:r>
              <a:rPr dirty="0" sz="31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compilation</a:t>
            </a:r>
            <a:r>
              <a:rPr dirty="0" sz="31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100" spc="-30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administrative </a:t>
            </a:r>
            <a:r>
              <a:rPr dirty="0" sz="3100" spc="-40">
                <a:solidFill>
                  <a:srgbClr val="312E5E"/>
                </a:solidFill>
                <a:latin typeface="Tahoma"/>
                <a:cs typeface="Tahoma"/>
              </a:rPr>
              <a:t>tasks,</a:t>
            </a:r>
            <a:r>
              <a:rPr dirty="0" sz="3100" spc="-29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70">
                <a:solidFill>
                  <a:srgbClr val="312E5E"/>
                </a:solidFill>
                <a:latin typeface="Tahoma"/>
                <a:cs typeface="Tahoma"/>
              </a:rPr>
              <a:t>diverting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80">
                <a:solidFill>
                  <a:srgbClr val="312E5E"/>
                </a:solidFill>
                <a:latin typeface="Tahoma"/>
                <a:cs typeface="Tahoma"/>
              </a:rPr>
              <a:t>their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50">
                <a:solidFill>
                  <a:srgbClr val="312E5E"/>
                </a:solidFill>
                <a:latin typeface="Tahoma"/>
                <a:cs typeface="Tahoma"/>
              </a:rPr>
              <a:t>focus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from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teaching.</a:t>
            </a:r>
            <a:endParaRPr sz="3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5"/>
              </a:spcBef>
            </a:pPr>
            <a:endParaRPr sz="3100">
              <a:latin typeface="Tahoma"/>
              <a:cs typeface="Tahoma"/>
            </a:endParaRPr>
          </a:p>
          <a:p>
            <a:pPr marL="12700" marR="577215">
              <a:lnSpc>
                <a:spcPct val="108900"/>
              </a:lnSpc>
            </a:pPr>
            <a:r>
              <a:rPr dirty="0" sz="3100" spc="-40">
                <a:solidFill>
                  <a:srgbClr val="312E5E"/>
                </a:solidFill>
                <a:latin typeface="Tahoma"/>
                <a:cs typeface="Tahoma"/>
              </a:rPr>
              <a:t>Pbresultvault</a:t>
            </a:r>
            <a:r>
              <a:rPr dirty="0" sz="310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automates</a:t>
            </a:r>
            <a:r>
              <a:rPr dirty="0" sz="3100" spc="-24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result </a:t>
            </a:r>
            <a:r>
              <a:rPr dirty="0" sz="3100" spc="-75">
                <a:solidFill>
                  <a:srgbClr val="312E5E"/>
                </a:solidFill>
                <a:latin typeface="Tahoma"/>
                <a:cs typeface="Tahoma"/>
              </a:rPr>
              <a:t>management,</a:t>
            </a:r>
            <a:r>
              <a:rPr dirty="0" sz="310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5">
                <a:solidFill>
                  <a:srgbClr val="312E5E"/>
                </a:solidFill>
                <a:latin typeface="Tahoma"/>
                <a:cs typeface="Tahoma"/>
              </a:rPr>
              <a:t>allowing</a:t>
            </a:r>
            <a:r>
              <a:rPr dirty="0" sz="310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teachers</a:t>
            </a:r>
            <a:r>
              <a:rPr dirty="0" sz="310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to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add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subject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40">
                <a:solidFill>
                  <a:srgbClr val="312E5E"/>
                </a:solidFill>
                <a:latin typeface="Tahoma"/>
                <a:cs typeface="Tahoma"/>
              </a:rPr>
              <a:t>or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class-wise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student results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5">
                <a:solidFill>
                  <a:srgbClr val="312E5E"/>
                </a:solidFill>
                <a:latin typeface="Tahoma"/>
                <a:cs typeface="Tahoma"/>
              </a:rPr>
              <a:t>efficiently,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saving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time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100" spc="-45">
                <a:solidFill>
                  <a:srgbClr val="312E5E"/>
                </a:solidFill>
                <a:latin typeface="Tahoma"/>
                <a:cs typeface="Tahoma"/>
              </a:rPr>
              <a:t>reducing</a:t>
            </a:r>
            <a:r>
              <a:rPr dirty="0" sz="3100" spc="-25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workload.</a:t>
            </a:r>
            <a:endParaRPr sz="310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0599356" y="1192145"/>
            <a:ext cx="5022850" cy="13398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599"/>
              </a:lnSpc>
              <a:spcBef>
                <a:spcPts val="95"/>
              </a:spcBef>
            </a:pPr>
            <a:r>
              <a:rPr dirty="0" sz="3700" spc="-10">
                <a:solidFill>
                  <a:srgbClr val="660087"/>
                </a:solidFill>
                <a:latin typeface="Arial Black"/>
                <a:cs typeface="Arial Black"/>
              </a:rPr>
              <a:t>Seamless</a:t>
            </a:r>
            <a:r>
              <a:rPr dirty="0" sz="3700" spc="-39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700" spc="85">
                <a:solidFill>
                  <a:srgbClr val="660087"/>
                </a:solidFill>
                <a:latin typeface="Arial Black"/>
                <a:cs typeface="Arial Black"/>
              </a:rPr>
              <a:t>Students </a:t>
            </a:r>
            <a:r>
              <a:rPr dirty="0" sz="3700" spc="60">
                <a:solidFill>
                  <a:srgbClr val="660087"/>
                </a:solidFill>
                <a:latin typeface="Arial Black"/>
                <a:cs typeface="Arial Black"/>
              </a:rPr>
              <a:t>Records</a:t>
            </a:r>
            <a:r>
              <a:rPr dirty="0" sz="3700" spc="-440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700" spc="60">
                <a:solidFill>
                  <a:srgbClr val="660087"/>
                </a:solidFill>
                <a:latin typeface="Arial Black"/>
                <a:cs typeface="Arial Black"/>
              </a:rPr>
              <a:t>Entry:</a:t>
            </a:r>
            <a:endParaRPr sz="3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3387" y="907057"/>
            <a:ext cx="806450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100"/>
              <a:t>07</a:t>
            </a:r>
            <a:endParaRPr sz="4800"/>
          </a:p>
        </p:txBody>
      </p:sp>
      <p:sp>
        <p:nvSpPr>
          <p:cNvPr id="3" name="object 3" descr=""/>
          <p:cNvSpPr/>
          <p:nvPr/>
        </p:nvSpPr>
        <p:spPr>
          <a:xfrm>
            <a:off x="8792312" y="581017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5" y="1496632"/>
                </a:moveTo>
                <a:lnTo>
                  <a:pt x="700991" y="1495160"/>
                </a:lnTo>
                <a:lnTo>
                  <a:pt x="654448" y="1490802"/>
                </a:lnTo>
                <a:lnTo>
                  <a:pt x="608775" y="1483645"/>
                </a:lnTo>
                <a:lnTo>
                  <a:pt x="564060" y="1473778"/>
                </a:lnTo>
                <a:lnTo>
                  <a:pt x="520390" y="1461287"/>
                </a:lnTo>
                <a:lnTo>
                  <a:pt x="477853" y="1446262"/>
                </a:lnTo>
                <a:lnTo>
                  <a:pt x="436537" y="1428788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4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6"/>
                </a:lnTo>
                <a:lnTo>
                  <a:pt x="5830" y="842183"/>
                </a:lnTo>
                <a:lnTo>
                  <a:pt x="1471" y="795640"/>
                </a:lnTo>
                <a:lnTo>
                  <a:pt x="0" y="748305"/>
                </a:lnTo>
                <a:lnTo>
                  <a:pt x="1471" y="700991"/>
                </a:lnTo>
                <a:lnTo>
                  <a:pt x="5830" y="654449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6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5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0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4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7" y="1446262"/>
                </a:lnTo>
                <a:lnTo>
                  <a:pt x="976240" y="1461287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2"/>
                </a:lnTo>
                <a:lnTo>
                  <a:pt x="795640" y="1495160"/>
                </a:lnTo>
                <a:lnTo>
                  <a:pt x="748315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9131300" y="907039"/>
            <a:ext cx="80645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100">
                <a:solidFill>
                  <a:srgbClr val="FFFFFF"/>
                </a:solidFill>
                <a:latin typeface="Arial Black"/>
                <a:cs typeface="Arial Black"/>
              </a:rPr>
              <a:t>07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309374" y="1424864"/>
            <a:ext cx="6549390" cy="715390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60730" marR="5080">
              <a:lnSpc>
                <a:spcPct val="115799"/>
              </a:lnSpc>
              <a:spcBef>
                <a:spcPts val="100"/>
              </a:spcBef>
            </a:pPr>
            <a:r>
              <a:rPr dirty="0" sz="3400" spc="125">
                <a:solidFill>
                  <a:srgbClr val="660087"/>
                </a:solidFill>
                <a:latin typeface="Arial Black"/>
                <a:cs typeface="Arial Black"/>
              </a:rPr>
              <a:t>Improved</a:t>
            </a:r>
            <a:r>
              <a:rPr dirty="0" sz="3400" spc="-409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400" spc="75">
                <a:solidFill>
                  <a:srgbClr val="660087"/>
                </a:solidFill>
                <a:latin typeface="Arial Black"/>
                <a:cs typeface="Arial Black"/>
              </a:rPr>
              <a:t>Collaboration </a:t>
            </a:r>
            <a:r>
              <a:rPr dirty="0" sz="3400" spc="150">
                <a:solidFill>
                  <a:srgbClr val="660087"/>
                </a:solidFill>
                <a:latin typeface="Arial Black"/>
                <a:cs typeface="Arial Black"/>
              </a:rPr>
              <a:t>with</a:t>
            </a:r>
            <a:r>
              <a:rPr dirty="0" sz="3400" spc="-409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400" spc="50">
                <a:solidFill>
                  <a:srgbClr val="660087"/>
                </a:solidFill>
                <a:latin typeface="Arial Black"/>
                <a:cs typeface="Arial Black"/>
              </a:rPr>
              <a:t>Students:</a:t>
            </a:r>
            <a:endParaRPr sz="34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380"/>
              </a:spcBef>
            </a:pPr>
            <a:endParaRPr sz="3400">
              <a:latin typeface="Arial Black"/>
              <a:cs typeface="Arial Black"/>
            </a:endParaRPr>
          </a:p>
          <a:p>
            <a:pPr marL="12700" marR="711200">
              <a:lnSpc>
                <a:spcPct val="108900"/>
              </a:lnSpc>
              <a:spcBef>
                <a:spcPts val="5"/>
              </a:spcBef>
            </a:pP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Limited</a:t>
            </a:r>
            <a:r>
              <a:rPr dirty="0" sz="3100" spc="-29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ways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for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teachers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to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collaborate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communicate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with students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5">
                <a:solidFill>
                  <a:srgbClr val="312E5E"/>
                </a:solidFill>
                <a:latin typeface="Tahoma"/>
                <a:cs typeface="Tahoma"/>
              </a:rPr>
              <a:t>regarding</a:t>
            </a:r>
            <a:r>
              <a:rPr dirty="0" sz="310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academic performance.</a:t>
            </a:r>
            <a:endParaRPr sz="3100">
              <a:latin typeface="Tahoma"/>
              <a:cs typeface="Tahoma"/>
            </a:endParaRPr>
          </a:p>
          <a:p>
            <a:pPr marL="12700" marR="486409">
              <a:lnSpc>
                <a:spcPts val="4050"/>
              </a:lnSpc>
              <a:spcBef>
                <a:spcPts val="100"/>
              </a:spcBef>
            </a:pPr>
            <a:r>
              <a:rPr dirty="0" sz="3100" spc="-40">
                <a:solidFill>
                  <a:srgbClr val="312E5E"/>
                </a:solidFill>
                <a:latin typeface="Tahoma"/>
                <a:cs typeface="Tahoma"/>
              </a:rPr>
              <a:t>Pbresultvault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offers</a:t>
            </a:r>
            <a:r>
              <a:rPr dirty="0" sz="310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>
                <a:solidFill>
                  <a:srgbClr val="312E5E"/>
                </a:solidFill>
                <a:latin typeface="Tahoma"/>
                <a:cs typeface="Tahoma"/>
              </a:rPr>
              <a:t>a</a:t>
            </a:r>
            <a:r>
              <a:rPr dirty="0" sz="310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platform</a:t>
            </a:r>
            <a:r>
              <a:rPr dirty="0" sz="3100" spc="-26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for teachers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0">
                <a:solidFill>
                  <a:srgbClr val="312E5E"/>
                </a:solidFill>
                <a:latin typeface="Tahoma"/>
                <a:cs typeface="Tahoma"/>
              </a:rPr>
              <a:t>to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0">
                <a:solidFill>
                  <a:srgbClr val="312E5E"/>
                </a:solidFill>
                <a:latin typeface="Tahoma"/>
                <a:cs typeface="Tahoma"/>
              </a:rPr>
              <a:t>provide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55">
                <a:solidFill>
                  <a:srgbClr val="312E5E"/>
                </a:solidFill>
                <a:latin typeface="Tahoma"/>
                <a:cs typeface="Tahoma"/>
              </a:rPr>
              <a:t>timely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feedback,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share</a:t>
            </a:r>
            <a:r>
              <a:rPr dirty="0" sz="310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5">
                <a:solidFill>
                  <a:srgbClr val="312E5E"/>
                </a:solidFill>
                <a:latin typeface="Tahoma"/>
                <a:cs typeface="Tahoma"/>
              </a:rPr>
              <a:t>performance</a:t>
            </a:r>
            <a:r>
              <a:rPr dirty="0" sz="310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55">
                <a:solidFill>
                  <a:srgbClr val="312E5E"/>
                </a:solidFill>
                <a:latin typeface="Tahoma"/>
                <a:cs typeface="Tahoma"/>
              </a:rPr>
              <a:t>insights,</a:t>
            </a:r>
            <a:r>
              <a:rPr dirty="0" sz="3100" spc="-254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100" spc="-50">
                <a:solidFill>
                  <a:srgbClr val="312E5E"/>
                </a:solidFill>
                <a:latin typeface="Tahoma"/>
                <a:cs typeface="Tahoma"/>
              </a:rPr>
              <a:t>engage</a:t>
            </a:r>
            <a:r>
              <a:rPr dirty="0" sz="31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0">
                <a:solidFill>
                  <a:srgbClr val="312E5E"/>
                </a:solidFill>
                <a:latin typeface="Tahoma"/>
                <a:cs typeface="Tahoma"/>
              </a:rPr>
              <a:t>with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0">
                <a:solidFill>
                  <a:srgbClr val="312E5E"/>
                </a:solidFill>
                <a:latin typeface="Tahoma"/>
                <a:cs typeface="Tahoma"/>
              </a:rPr>
              <a:t>students,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fostering</a:t>
            </a:r>
            <a:r>
              <a:rPr dirty="0" sz="3100" spc="-28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50">
                <a:solidFill>
                  <a:srgbClr val="312E5E"/>
                </a:solidFill>
                <a:latin typeface="Tahoma"/>
                <a:cs typeface="Tahoma"/>
              </a:rPr>
              <a:t>a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more</a:t>
            </a:r>
            <a:r>
              <a:rPr dirty="0" sz="310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60">
                <a:solidFill>
                  <a:srgbClr val="312E5E"/>
                </a:solidFill>
                <a:latin typeface="Tahoma"/>
                <a:cs typeface="Tahoma"/>
              </a:rPr>
              <a:t>interactive</a:t>
            </a:r>
            <a:r>
              <a:rPr dirty="0" sz="3100" spc="-27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30">
                <a:solidFill>
                  <a:srgbClr val="312E5E"/>
                </a:solidFill>
                <a:latin typeface="Tahoma"/>
                <a:cs typeface="Tahoma"/>
              </a:rPr>
              <a:t>and</a:t>
            </a:r>
            <a:r>
              <a:rPr dirty="0" sz="3100" spc="-27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supportive </a:t>
            </a:r>
            <a:r>
              <a:rPr dirty="0" sz="3100" spc="-60">
                <a:solidFill>
                  <a:srgbClr val="312E5E"/>
                </a:solidFill>
                <a:latin typeface="Tahoma"/>
                <a:cs typeface="Tahoma"/>
              </a:rPr>
              <a:t>learning</a:t>
            </a:r>
            <a:r>
              <a:rPr dirty="0" sz="3100" spc="-26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100" spc="-10">
                <a:solidFill>
                  <a:srgbClr val="312E5E"/>
                </a:solidFill>
                <a:latin typeface="Tahoma"/>
                <a:cs typeface="Tahoma"/>
              </a:rPr>
              <a:t>environment</a:t>
            </a:r>
            <a:endParaRPr sz="3100">
              <a:latin typeface="Tahoma"/>
              <a:cs typeface="Tahom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9879615" y="1372787"/>
            <a:ext cx="6149340" cy="7303134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96570" marR="5080">
              <a:lnSpc>
                <a:spcPct val="116100"/>
              </a:lnSpc>
              <a:spcBef>
                <a:spcPts val="95"/>
              </a:spcBef>
            </a:pPr>
            <a:r>
              <a:rPr dirty="0" sz="3500" spc="105">
                <a:solidFill>
                  <a:srgbClr val="660087"/>
                </a:solidFill>
                <a:latin typeface="Arial Black"/>
                <a:cs typeface="Arial Black"/>
              </a:rPr>
              <a:t>Automated </a:t>
            </a:r>
            <a:r>
              <a:rPr dirty="0" sz="3500" spc="100">
                <a:solidFill>
                  <a:srgbClr val="660087"/>
                </a:solidFill>
                <a:latin typeface="Arial Black"/>
                <a:cs typeface="Arial Black"/>
              </a:rPr>
              <a:t>Performance</a:t>
            </a:r>
            <a:r>
              <a:rPr dirty="0" sz="3500" spc="-405">
                <a:solidFill>
                  <a:srgbClr val="660087"/>
                </a:solidFill>
                <a:latin typeface="Arial Black"/>
                <a:cs typeface="Arial Black"/>
              </a:rPr>
              <a:t> </a:t>
            </a:r>
            <a:r>
              <a:rPr dirty="0" sz="3500" spc="35">
                <a:solidFill>
                  <a:srgbClr val="660087"/>
                </a:solidFill>
                <a:latin typeface="Arial Black"/>
                <a:cs typeface="Arial Black"/>
              </a:rPr>
              <a:t>Analysis:</a:t>
            </a:r>
            <a:endParaRPr sz="3500">
              <a:latin typeface="Arial Black"/>
              <a:cs typeface="Arial Black"/>
            </a:endParaRPr>
          </a:p>
          <a:p>
            <a:pPr marL="12700" marR="304165">
              <a:lnSpc>
                <a:spcPct val="108000"/>
              </a:lnSpc>
              <a:spcBef>
                <a:spcPts val="4805"/>
              </a:spcBef>
            </a:pPr>
            <a:r>
              <a:rPr dirty="0" sz="3300" spc="-20">
                <a:solidFill>
                  <a:srgbClr val="312E5E"/>
                </a:solidFill>
                <a:latin typeface="Tahoma"/>
                <a:cs typeface="Tahoma"/>
              </a:rPr>
              <a:t>Analyzing</a:t>
            </a:r>
            <a:r>
              <a:rPr dirty="0" sz="3300" spc="-33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40">
                <a:solidFill>
                  <a:srgbClr val="312E5E"/>
                </a:solidFill>
                <a:latin typeface="Tahoma"/>
                <a:cs typeface="Tahoma"/>
              </a:rPr>
              <a:t>student</a:t>
            </a:r>
            <a:r>
              <a:rPr dirty="0" sz="3300" spc="-33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performance </a:t>
            </a:r>
            <a:r>
              <a:rPr dirty="0" sz="3300" spc="-45">
                <a:solidFill>
                  <a:srgbClr val="312E5E"/>
                </a:solidFill>
                <a:latin typeface="Tahoma"/>
                <a:cs typeface="Tahoma"/>
              </a:rPr>
              <a:t>manually</a:t>
            </a:r>
            <a:r>
              <a:rPr dirty="0" sz="3300" spc="-29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can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be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40">
                <a:solidFill>
                  <a:srgbClr val="312E5E"/>
                </a:solidFill>
                <a:latin typeface="Tahoma"/>
                <a:cs typeface="Tahoma"/>
              </a:rPr>
              <a:t>challenging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300" spc="-110">
                <a:solidFill>
                  <a:srgbClr val="312E5E"/>
                </a:solidFill>
                <a:latin typeface="Tahoma"/>
                <a:cs typeface="Tahoma"/>
              </a:rPr>
              <a:t>time-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intensive.</a:t>
            </a:r>
            <a:endParaRPr sz="33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85"/>
              </a:spcBef>
            </a:pPr>
            <a:endParaRPr sz="3300">
              <a:latin typeface="Tahoma"/>
              <a:cs typeface="Tahoma"/>
            </a:endParaRPr>
          </a:p>
          <a:p>
            <a:pPr marL="12700" marR="96520">
              <a:lnSpc>
                <a:spcPct val="108000"/>
              </a:lnSpc>
              <a:spcBef>
                <a:spcPts val="5"/>
              </a:spcBef>
            </a:pPr>
            <a:r>
              <a:rPr dirty="0" sz="3300" spc="-55">
                <a:solidFill>
                  <a:srgbClr val="312E5E"/>
                </a:solidFill>
                <a:latin typeface="Tahoma"/>
                <a:cs typeface="Tahoma"/>
              </a:rPr>
              <a:t>The</a:t>
            </a:r>
            <a:r>
              <a:rPr dirty="0" sz="3300" spc="-3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0">
                <a:solidFill>
                  <a:srgbClr val="312E5E"/>
                </a:solidFill>
                <a:latin typeface="Tahoma"/>
                <a:cs typeface="Tahoma"/>
              </a:rPr>
              <a:t>software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provides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automated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performance</a:t>
            </a:r>
            <a:r>
              <a:rPr dirty="0" sz="330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50">
                <a:solidFill>
                  <a:srgbClr val="312E5E"/>
                </a:solidFill>
                <a:latin typeface="Tahoma"/>
                <a:cs typeface="Tahoma"/>
              </a:rPr>
              <a:t>analysis,</a:t>
            </a:r>
            <a:r>
              <a:rPr dirty="0" sz="3300" spc="-27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allowing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teachers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to</a:t>
            </a:r>
            <a:r>
              <a:rPr dirty="0" sz="33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gain</a:t>
            </a:r>
            <a:r>
              <a:rPr dirty="0" sz="33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insights</a:t>
            </a:r>
            <a:r>
              <a:rPr dirty="0" sz="3300" spc="-31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0">
                <a:solidFill>
                  <a:srgbClr val="312E5E"/>
                </a:solidFill>
                <a:latin typeface="Tahoma"/>
                <a:cs typeface="Tahoma"/>
              </a:rPr>
              <a:t>into </a:t>
            </a:r>
            <a:r>
              <a:rPr dirty="0" sz="3300" spc="-40">
                <a:solidFill>
                  <a:srgbClr val="312E5E"/>
                </a:solidFill>
                <a:latin typeface="Tahoma"/>
                <a:cs typeface="Tahoma"/>
              </a:rPr>
              <a:t>student</a:t>
            </a:r>
            <a:r>
              <a:rPr dirty="0" sz="3300" spc="-3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progress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0">
                <a:solidFill>
                  <a:srgbClr val="312E5E"/>
                </a:solidFill>
                <a:latin typeface="Tahoma"/>
                <a:cs typeface="Tahoma"/>
              </a:rPr>
              <a:t>quickly</a:t>
            </a:r>
            <a:r>
              <a:rPr dirty="0" sz="3300" spc="-31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and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make</a:t>
            </a:r>
            <a:r>
              <a:rPr dirty="0" sz="3300" spc="-2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informed</a:t>
            </a:r>
            <a:r>
              <a:rPr dirty="0" sz="3300" spc="-22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>
                <a:solidFill>
                  <a:srgbClr val="312E5E"/>
                </a:solidFill>
                <a:latin typeface="Tahoma"/>
                <a:cs typeface="Tahoma"/>
              </a:rPr>
              <a:t>decisions</a:t>
            </a:r>
            <a:r>
              <a:rPr dirty="0" sz="3300" spc="-22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25">
                <a:solidFill>
                  <a:srgbClr val="312E5E"/>
                </a:solidFill>
                <a:latin typeface="Tahoma"/>
                <a:cs typeface="Tahoma"/>
              </a:rPr>
              <a:t>to </a:t>
            </a:r>
            <a:r>
              <a:rPr dirty="0" sz="3300" spc="-35">
                <a:solidFill>
                  <a:srgbClr val="312E5E"/>
                </a:solidFill>
                <a:latin typeface="Tahoma"/>
                <a:cs typeface="Tahoma"/>
              </a:rPr>
              <a:t>support</a:t>
            </a:r>
            <a:r>
              <a:rPr dirty="0" sz="3300" spc="-290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50">
                <a:solidFill>
                  <a:srgbClr val="312E5E"/>
                </a:solidFill>
                <a:latin typeface="Tahoma"/>
                <a:cs typeface="Tahoma"/>
              </a:rPr>
              <a:t>individual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60">
                <a:solidFill>
                  <a:srgbClr val="312E5E"/>
                </a:solidFill>
                <a:latin typeface="Tahoma"/>
                <a:cs typeface="Tahoma"/>
              </a:rPr>
              <a:t>learning</a:t>
            </a:r>
            <a:r>
              <a:rPr dirty="0" sz="3300" spc="-285">
                <a:solidFill>
                  <a:srgbClr val="312E5E"/>
                </a:solidFill>
                <a:latin typeface="Tahoma"/>
                <a:cs typeface="Tahoma"/>
              </a:rPr>
              <a:t> </a:t>
            </a:r>
            <a:r>
              <a:rPr dirty="0" sz="3300" spc="-10">
                <a:solidFill>
                  <a:srgbClr val="312E5E"/>
                </a:solidFill>
                <a:latin typeface="Tahoma"/>
                <a:cs typeface="Tahoma"/>
              </a:rPr>
              <a:t>needs.</a:t>
            </a:r>
            <a:endParaRPr sz="33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7647367" y="2438366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5" y="1496632"/>
                </a:moveTo>
                <a:lnTo>
                  <a:pt x="700991" y="1495160"/>
                </a:lnTo>
                <a:lnTo>
                  <a:pt x="654448" y="1490801"/>
                </a:lnTo>
                <a:lnTo>
                  <a:pt x="608776" y="1483645"/>
                </a:lnTo>
                <a:lnTo>
                  <a:pt x="564060" y="1473778"/>
                </a:lnTo>
                <a:lnTo>
                  <a:pt x="520390" y="1461287"/>
                </a:lnTo>
                <a:lnTo>
                  <a:pt x="477853" y="1446262"/>
                </a:lnTo>
                <a:lnTo>
                  <a:pt x="436537" y="1428788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5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6"/>
                </a:lnTo>
                <a:lnTo>
                  <a:pt x="5830" y="842183"/>
                </a:lnTo>
                <a:lnTo>
                  <a:pt x="1471" y="795641"/>
                </a:lnTo>
                <a:lnTo>
                  <a:pt x="0" y="748306"/>
                </a:lnTo>
                <a:lnTo>
                  <a:pt x="1471" y="700991"/>
                </a:lnTo>
                <a:lnTo>
                  <a:pt x="5830" y="654449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6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6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1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5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7" y="1446262"/>
                </a:lnTo>
                <a:lnTo>
                  <a:pt x="976240" y="1461287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1"/>
                </a:lnTo>
                <a:lnTo>
                  <a:pt x="795640" y="1495160"/>
                </a:lnTo>
                <a:lnTo>
                  <a:pt x="748315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784490"/>
            <a:ext cx="9328150" cy="9502775"/>
            <a:chOff x="0" y="784490"/>
            <a:chExt cx="9328150" cy="9502775"/>
          </a:xfrm>
        </p:grpSpPr>
        <p:sp>
          <p:nvSpPr>
            <p:cNvPr id="4" name="object 4" descr=""/>
            <p:cNvSpPr/>
            <p:nvPr/>
          </p:nvSpPr>
          <p:spPr>
            <a:xfrm>
              <a:off x="7831066" y="6298977"/>
              <a:ext cx="1496695" cy="1496695"/>
            </a:xfrm>
            <a:custGeom>
              <a:avLst/>
              <a:gdLst/>
              <a:ahLst/>
              <a:cxnLst/>
              <a:rect l="l" t="t" r="r" b="b"/>
              <a:pathLst>
                <a:path w="1496695" h="1496695">
                  <a:moveTo>
                    <a:pt x="748324" y="1496632"/>
                  </a:moveTo>
                  <a:lnTo>
                    <a:pt x="700991" y="1495160"/>
                  </a:lnTo>
                  <a:lnTo>
                    <a:pt x="654448" y="1490802"/>
                  </a:lnTo>
                  <a:lnTo>
                    <a:pt x="608776" y="1483645"/>
                  </a:lnTo>
                  <a:lnTo>
                    <a:pt x="564060" y="1473778"/>
                  </a:lnTo>
                  <a:lnTo>
                    <a:pt x="520390" y="1461288"/>
                  </a:lnTo>
                  <a:lnTo>
                    <a:pt x="477853" y="1446262"/>
                  </a:lnTo>
                  <a:lnTo>
                    <a:pt x="436537" y="1428789"/>
                  </a:lnTo>
                  <a:lnTo>
                    <a:pt x="396528" y="1408955"/>
                  </a:lnTo>
                  <a:lnTo>
                    <a:pt x="357916" y="1386849"/>
                  </a:lnTo>
                  <a:lnTo>
                    <a:pt x="320786" y="1362559"/>
                  </a:lnTo>
                  <a:lnTo>
                    <a:pt x="285228" y="1336171"/>
                  </a:lnTo>
                  <a:lnTo>
                    <a:pt x="251329" y="1307774"/>
                  </a:lnTo>
                  <a:lnTo>
                    <a:pt x="219176" y="1277455"/>
                  </a:lnTo>
                  <a:lnTo>
                    <a:pt x="188857" y="1245302"/>
                  </a:lnTo>
                  <a:lnTo>
                    <a:pt x="160460" y="1211403"/>
                  </a:lnTo>
                  <a:lnTo>
                    <a:pt x="134073" y="1175845"/>
                  </a:lnTo>
                  <a:lnTo>
                    <a:pt x="109782" y="1138715"/>
                  </a:lnTo>
                  <a:lnTo>
                    <a:pt x="87676" y="1100103"/>
                  </a:lnTo>
                  <a:lnTo>
                    <a:pt x="67843" y="1060094"/>
                  </a:lnTo>
                  <a:lnTo>
                    <a:pt x="50369" y="1018777"/>
                  </a:lnTo>
                  <a:lnTo>
                    <a:pt x="35344" y="976240"/>
                  </a:lnTo>
                  <a:lnTo>
                    <a:pt x="22853" y="932570"/>
                  </a:lnTo>
                  <a:lnTo>
                    <a:pt x="12986" y="887855"/>
                  </a:lnTo>
                  <a:lnTo>
                    <a:pt x="5830" y="842182"/>
                  </a:lnTo>
                  <a:lnTo>
                    <a:pt x="1471" y="795640"/>
                  </a:lnTo>
                  <a:lnTo>
                    <a:pt x="0" y="748305"/>
                  </a:lnTo>
                  <a:lnTo>
                    <a:pt x="1471" y="700991"/>
                  </a:lnTo>
                  <a:lnTo>
                    <a:pt x="5830" y="654448"/>
                  </a:lnTo>
                  <a:lnTo>
                    <a:pt x="12986" y="608776"/>
                  </a:lnTo>
                  <a:lnTo>
                    <a:pt x="22853" y="564061"/>
                  </a:lnTo>
                  <a:lnTo>
                    <a:pt x="35344" y="520391"/>
                  </a:lnTo>
                  <a:lnTo>
                    <a:pt x="50369" y="477854"/>
                  </a:lnTo>
                  <a:lnTo>
                    <a:pt x="67843" y="436537"/>
                  </a:lnTo>
                  <a:lnTo>
                    <a:pt x="87676" y="396528"/>
                  </a:lnTo>
                  <a:lnTo>
                    <a:pt x="109782" y="357916"/>
                  </a:lnTo>
                  <a:lnTo>
                    <a:pt x="134073" y="320787"/>
                  </a:lnTo>
                  <a:lnTo>
                    <a:pt x="160460" y="285228"/>
                  </a:lnTo>
                  <a:lnTo>
                    <a:pt x="188857" y="251329"/>
                  </a:lnTo>
                  <a:lnTo>
                    <a:pt x="219176" y="219176"/>
                  </a:lnTo>
                  <a:lnTo>
                    <a:pt x="251329" y="188857"/>
                  </a:lnTo>
                  <a:lnTo>
                    <a:pt x="285228" y="160460"/>
                  </a:lnTo>
                  <a:lnTo>
                    <a:pt x="320786" y="134073"/>
                  </a:lnTo>
                  <a:lnTo>
                    <a:pt x="357916" y="109782"/>
                  </a:lnTo>
                  <a:lnTo>
                    <a:pt x="396528" y="87677"/>
                  </a:lnTo>
                  <a:lnTo>
                    <a:pt x="436537" y="67843"/>
                  </a:lnTo>
                  <a:lnTo>
                    <a:pt x="477853" y="50370"/>
                  </a:lnTo>
                  <a:lnTo>
                    <a:pt x="520390" y="35344"/>
                  </a:lnTo>
                  <a:lnTo>
                    <a:pt x="564060" y="22854"/>
                  </a:lnTo>
                  <a:lnTo>
                    <a:pt x="608776" y="12987"/>
                  </a:lnTo>
                  <a:lnTo>
                    <a:pt x="654448" y="5830"/>
                  </a:lnTo>
                  <a:lnTo>
                    <a:pt x="700991" y="1472"/>
                  </a:lnTo>
                  <a:lnTo>
                    <a:pt x="748315" y="0"/>
                  </a:lnTo>
                  <a:lnTo>
                    <a:pt x="795640" y="1472"/>
                  </a:lnTo>
                  <a:lnTo>
                    <a:pt x="842182" y="5830"/>
                  </a:lnTo>
                  <a:lnTo>
                    <a:pt x="887855" y="12987"/>
                  </a:lnTo>
                  <a:lnTo>
                    <a:pt x="932570" y="22854"/>
                  </a:lnTo>
                  <a:lnTo>
                    <a:pt x="976240" y="35344"/>
                  </a:lnTo>
                  <a:lnTo>
                    <a:pt x="1018777" y="50370"/>
                  </a:lnTo>
                  <a:lnTo>
                    <a:pt x="1060094" y="67843"/>
                  </a:lnTo>
                  <a:lnTo>
                    <a:pt x="1100103" y="87677"/>
                  </a:lnTo>
                  <a:lnTo>
                    <a:pt x="1138715" y="109782"/>
                  </a:lnTo>
                  <a:lnTo>
                    <a:pt x="1175845" y="134073"/>
                  </a:lnTo>
                  <a:lnTo>
                    <a:pt x="1211403" y="160460"/>
                  </a:lnTo>
                  <a:lnTo>
                    <a:pt x="1245302" y="188857"/>
                  </a:lnTo>
                  <a:lnTo>
                    <a:pt x="1277455" y="219176"/>
                  </a:lnTo>
                  <a:lnTo>
                    <a:pt x="1307774" y="251329"/>
                  </a:lnTo>
                  <a:lnTo>
                    <a:pt x="1336171" y="285228"/>
                  </a:lnTo>
                  <a:lnTo>
                    <a:pt x="1362558" y="320787"/>
                  </a:lnTo>
                  <a:lnTo>
                    <a:pt x="1386849" y="357916"/>
                  </a:lnTo>
                  <a:lnTo>
                    <a:pt x="1408955" y="396528"/>
                  </a:lnTo>
                  <a:lnTo>
                    <a:pt x="1428788" y="436537"/>
                  </a:lnTo>
                  <a:lnTo>
                    <a:pt x="1446262" y="477854"/>
                  </a:lnTo>
                  <a:lnTo>
                    <a:pt x="1461287" y="520391"/>
                  </a:lnTo>
                  <a:lnTo>
                    <a:pt x="1473778" y="564061"/>
                  </a:lnTo>
                  <a:lnTo>
                    <a:pt x="1483645" y="608776"/>
                  </a:lnTo>
                  <a:lnTo>
                    <a:pt x="1490801" y="654448"/>
                  </a:lnTo>
                  <a:lnTo>
                    <a:pt x="1495160" y="700991"/>
                  </a:lnTo>
                  <a:lnTo>
                    <a:pt x="1496631" y="748315"/>
                  </a:lnTo>
                  <a:lnTo>
                    <a:pt x="1495160" y="795640"/>
                  </a:lnTo>
                  <a:lnTo>
                    <a:pt x="1490801" y="842182"/>
                  </a:lnTo>
                  <a:lnTo>
                    <a:pt x="1483645" y="887855"/>
                  </a:lnTo>
                  <a:lnTo>
                    <a:pt x="1473778" y="932570"/>
                  </a:lnTo>
                  <a:lnTo>
                    <a:pt x="1461287" y="976240"/>
                  </a:lnTo>
                  <a:lnTo>
                    <a:pt x="1446262" y="1018777"/>
                  </a:lnTo>
                  <a:lnTo>
                    <a:pt x="1428788" y="1060094"/>
                  </a:lnTo>
                  <a:lnTo>
                    <a:pt x="1408955" y="1100103"/>
                  </a:lnTo>
                  <a:lnTo>
                    <a:pt x="1386849" y="1138715"/>
                  </a:lnTo>
                  <a:lnTo>
                    <a:pt x="1362558" y="1175845"/>
                  </a:lnTo>
                  <a:lnTo>
                    <a:pt x="1336171" y="1211403"/>
                  </a:lnTo>
                  <a:lnTo>
                    <a:pt x="1307774" y="1245302"/>
                  </a:lnTo>
                  <a:lnTo>
                    <a:pt x="1277455" y="1277455"/>
                  </a:lnTo>
                  <a:lnTo>
                    <a:pt x="1245302" y="1307774"/>
                  </a:lnTo>
                  <a:lnTo>
                    <a:pt x="1211403" y="1336171"/>
                  </a:lnTo>
                  <a:lnTo>
                    <a:pt x="1175845" y="1362559"/>
                  </a:lnTo>
                  <a:lnTo>
                    <a:pt x="1138715" y="1386849"/>
                  </a:lnTo>
                  <a:lnTo>
                    <a:pt x="1100103" y="1408955"/>
                  </a:lnTo>
                  <a:lnTo>
                    <a:pt x="1060094" y="1428789"/>
                  </a:lnTo>
                  <a:lnTo>
                    <a:pt x="1018777" y="1446262"/>
                  </a:lnTo>
                  <a:lnTo>
                    <a:pt x="976240" y="1461288"/>
                  </a:lnTo>
                  <a:lnTo>
                    <a:pt x="932570" y="1473778"/>
                  </a:lnTo>
                  <a:lnTo>
                    <a:pt x="887855" y="1483645"/>
                  </a:lnTo>
                  <a:lnTo>
                    <a:pt x="842182" y="1490802"/>
                  </a:lnTo>
                  <a:lnTo>
                    <a:pt x="795640" y="1495160"/>
                  </a:lnTo>
                  <a:lnTo>
                    <a:pt x="748324" y="1496632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84490"/>
              <a:ext cx="8392681" cy="9502508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8031443" y="2791715"/>
            <a:ext cx="72834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475">
                <a:solidFill>
                  <a:srgbClr val="FFFFFF"/>
                </a:solidFill>
                <a:latin typeface="Arial Black"/>
                <a:cs typeface="Arial Black"/>
              </a:rPr>
              <a:t>01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8155759" y="6720793"/>
            <a:ext cx="84772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02</a:t>
            </a:r>
            <a:endParaRPr sz="4800">
              <a:latin typeface="Arial Black"/>
              <a:cs typeface="Arial Black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76299" y="4340301"/>
            <a:ext cx="104775" cy="104774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76299" y="5083251"/>
            <a:ext cx="104775" cy="104774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76299" y="8052637"/>
            <a:ext cx="104775" cy="104774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76299" y="8795587"/>
            <a:ext cx="104775" cy="104774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76299" y="9538537"/>
            <a:ext cx="104775" cy="104774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016000" y="703910"/>
            <a:ext cx="16373475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640"/>
              <a:t>FEATURES</a:t>
            </a:r>
            <a:r>
              <a:rPr dirty="0" spc="-810"/>
              <a:t> </a:t>
            </a:r>
            <a:r>
              <a:rPr dirty="0" spc="-409"/>
              <a:t>OF</a:t>
            </a:r>
            <a:r>
              <a:rPr dirty="0" spc="-805"/>
              <a:t> </a:t>
            </a:r>
            <a:r>
              <a:rPr dirty="0" spc="-565"/>
              <a:t>PBRESULTVAULT</a:t>
            </a:r>
          </a:p>
        </p:txBody>
      </p:sp>
      <p:sp>
        <p:nvSpPr>
          <p:cNvPr id="14" name="object 14" descr=""/>
          <p:cNvSpPr txBox="1"/>
          <p:nvPr/>
        </p:nvSpPr>
        <p:spPr>
          <a:xfrm>
            <a:off x="9611921" y="2280187"/>
            <a:ext cx="7384415" cy="939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>
                <a:solidFill>
                  <a:srgbClr val="FFFFFF"/>
                </a:solidFill>
                <a:latin typeface="Arial Black"/>
                <a:cs typeface="Arial Black"/>
              </a:rPr>
              <a:t>Student</a:t>
            </a:r>
            <a:r>
              <a:rPr dirty="0" sz="6000" spc="-509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000" spc="-110">
                <a:solidFill>
                  <a:srgbClr val="FFFFFF"/>
                </a:solidFill>
                <a:latin typeface="Arial Black"/>
                <a:cs typeface="Arial Black"/>
              </a:rPr>
              <a:t>DataBase</a:t>
            </a:r>
            <a:endParaRPr sz="6000">
              <a:latin typeface="Arial Black"/>
              <a:cs typeface="Arial Black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9611921" y="2956462"/>
            <a:ext cx="6649084" cy="2727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1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endParaRPr sz="6000">
              <a:latin typeface="Arial Black"/>
              <a:cs typeface="Arial Black"/>
            </a:endParaRPr>
          </a:p>
          <a:p>
            <a:pPr marL="436880" marR="5080">
              <a:lnSpc>
                <a:spcPts val="2930"/>
              </a:lnSpc>
              <a:spcBef>
                <a:spcPts val="2450"/>
              </a:spcBef>
            </a:pPr>
            <a:r>
              <a:rPr dirty="0" sz="2500" spc="-4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20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>
                <a:solidFill>
                  <a:srgbClr val="FFFFFF"/>
                </a:solidFill>
                <a:latin typeface="Tahoma"/>
                <a:cs typeface="Tahoma"/>
              </a:rPr>
              <a:t>adds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single</a:t>
            </a:r>
            <a:r>
              <a:rPr dirty="0" sz="2500" spc="-2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imports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unlimited </a:t>
            </a:r>
            <a:r>
              <a:rPr dirty="0" sz="2500" spc="-25">
                <a:solidFill>
                  <a:srgbClr val="FFFFFF"/>
                </a:solidFill>
                <a:latin typeface="Tahoma"/>
                <a:cs typeface="Tahoma"/>
              </a:rPr>
              <a:t>students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via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20">
                <a:solidFill>
                  <a:srgbClr val="FFFFFF"/>
                </a:solidFill>
                <a:latin typeface="Tahoma"/>
                <a:cs typeface="Tahoma"/>
              </a:rPr>
              <a:t>.csv.</a:t>
            </a:r>
            <a:endParaRPr sz="2500">
              <a:latin typeface="Tahoma"/>
              <a:cs typeface="Tahoma"/>
            </a:endParaRPr>
          </a:p>
          <a:p>
            <a:pPr marL="436880">
              <a:lnSpc>
                <a:spcPts val="2795"/>
              </a:lnSpc>
            </a:pP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Students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log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2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65">
                <a:solidFill>
                  <a:srgbClr val="FFFFFF"/>
                </a:solidFill>
                <a:latin typeface="Tahoma"/>
                <a:cs typeface="Tahoma"/>
              </a:rPr>
              <a:t>access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65">
                <a:solidFill>
                  <a:srgbClr val="FFFFFF"/>
                </a:solidFill>
                <a:latin typeface="Tahoma"/>
                <a:cs typeface="Tahoma"/>
              </a:rPr>
              <a:t>attendance,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results,</a:t>
            </a:r>
            <a:endParaRPr sz="2500">
              <a:latin typeface="Tahoma"/>
              <a:cs typeface="Tahoma"/>
            </a:endParaRPr>
          </a:p>
          <a:p>
            <a:pPr marL="436880">
              <a:lnSpc>
                <a:spcPts val="2965"/>
              </a:lnSpc>
            </a:pPr>
            <a:r>
              <a:rPr dirty="0" sz="2500" spc="-45">
                <a:solidFill>
                  <a:srgbClr val="FFFFFF"/>
                </a:solidFill>
                <a:latin typeface="Tahoma"/>
                <a:cs typeface="Tahoma"/>
              </a:rPr>
              <a:t>analysis,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account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55">
                <a:solidFill>
                  <a:srgbClr val="FFFFFF"/>
                </a:solidFill>
                <a:latin typeface="Tahoma"/>
                <a:cs typeface="Tahoma"/>
              </a:rPr>
              <a:t>balance,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45">
                <a:solidFill>
                  <a:srgbClr val="FFFFFF"/>
                </a:solidFill>
                <a:latin typeface="Tahoma"/>
                <a:cs typeface="Tahoma"/>
              </a:rPr>
              <a:t>notices,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5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more.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9742791" y="6233101"/>
            <a:ext cx="5731510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45">
                <a:solidFill>
                  <a:srgbClr val="FFFFFF"/>
                </a:solidFill>
                <a:latin typeface="Arial Black"/>
                <a:cs typeface="Arial Black"/>
              </a:rPr>
              <a:t>Results</a:t>
            </a:r>
            <a:r>
              <a:rPr dirty="0" sz="5200" spc="-4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10">
                <a:solidFill>
                  <a:srgbClr val="FFFFFF"/>
                </a:solidFill>
                <a:latin typeface="Arial Black"/>
                <a:cs typeface="Arial Black"/>
              </a:rPr>
              <a:t>Records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9742791" y="6814125"/>
            <a:ext cx="5947410" cy="29533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endParaRPr sz="5200">
              <a:latin typeface="Arial Black"/>
              <a:cs typeface="Arial Black"/>
            </a:endParaRPr>
          </a:p>
          <a:p>
            <a:pPr marL="306070" marR="334010">
              <a:lnSpc>
                <a:spcPts val="2930"/>
              </a:lnSpc>
              <a:spcBef>
                <a:spcPts val="2265"/>
              </a:spcBef>
            </a:pPr>
            <a:r>
              <a:rPr dirty="0" sz="2500" spc="-4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5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20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25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>
                <a:solidFill>
                  <a:srgbClr val="FFFFFF"/>
                </a:solidFill>
                <a:latin typeface="Tahoma"/>
                <a:cs typeface="Tahoma"/>
              </a:rPr>
              <a:t>processes</a:t>
            </a:r>
            <a:r>
              <a:rPr dirty="0" sz="25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5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calculates results.</a:t>
            </a:r>
            <a:endParaRPr sz="2500">
              <a:latin typeface="Tahoma"/>
              <a:cs typeface="Tahoma"/>
            </a:endParaRPr>
          </a:p>
          <a:p>
            <a:pPr marL="306070">
              <a:lnSpc>
                <a:spcPts val="2795"/>
              </a:lnSpc>
            </a:pP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Students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45">
                <a:solidFill>
                  <a:srgbClr val="FFFFFF"/>
                </a:solidFill>
                <a:latin typeface="Tahoma"/>
                <a:cs typeface="Tahoma"/>
              </a:rPr>
              <a:t>view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results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5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60">
                <a:solidFill>
                  <a:srgbClr val="FFFFFF"/>
                </a:solidFill>
                <a:latin typeface="Tahoma"/>
                <a:cs typeface="Tahoma"/>
              </a:rPr>
              <a:t>photos,</a:t>
            </a:r>
            <a:r>
              <a:rPr dirty="0" sz="25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details,</a:t>
            </a:r>
            <a:endParaRPr sz="2500">
              <a:latin typeface="Tahoma"/>
              <a:cs typeface="Tahoma"/>
            </a:endParaRPr>
          </a:p>
          <a:p>
            <a:pPr marL="306070" marR="1049020">
              <a:lnSpc>
                <a:spcPts val="2920"/>
              </a:lnSpc>
              <a:spcBef>
                <a:spcPts val="130"/>
              </a:spcBef>
            </a:pP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points</a:t>
            </a:r>
            <a:r>
              <a:rPr dirty="0" sz="25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0">
                <a:solidFill>
                  <a:srgbClr val="FFFFFF"/>
                </a:solidFill>
                <a:latin typeface="Tahoma"/>
                <a:cs typeface="Tahoma"/>
              </a:rPr>
              <a:t>scale,</a:t>
            </a:r>
            <a:r>
              <a:rPr dirty="0" sz="2500" spc="-2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5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60">
                <a:solidFill>
                  <a:srgbClr val="FFFFFF"/>
                </a:solidFill>
                <a:latin typeface="Tahoma"/>
                <a:cs typeface="Tahoma"/>
              </a:rPr>
              <a:t>letter</a:t>
            </a:r>
            <a:r>
              <a:rPr dirty="0" sz="2500" spc="-2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grades.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Students</a:t>
            </a:r>
            <a:r>
              <a:rPr dirty="0" sz="2500" spc="-2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>
                <a:solidFill>
                  <a:srgbClr val="FFFFFF"/>
                </a:solidFill>
                <a:latin typeface="Tahoma"/>
                <a:cs typeface="Tahoma"/>
              </a:rPr>
              <a:t>save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60">
                <a:solidFill>
                  <a:srgbClr val="FFFFFF"/>
                </a:solidFill>
                <a:latin typeface="Tahoma"/>
                <a:cs typeface="Tahoma"/>
              </a:rPr>
              <a:t>print</a:t>
            </a:r>
            <a:r>
              <a:rPr dirty="0" sz="2500" spc="-229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Tahoma"/>
                <a:cs typeface="Tahoma"/>
              </a:rPr>
              <a:t>results.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7647367" y="2438366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5" y="1496632"/>
                </a:moveTo>
                <a:lnTo>
                  <a:pt x="700991" y="1495160"/>
                </a:lnTo>
                <a:lnTo>
                  <a:pt x="654448" y="1490801"/>
                </a:lnTo>
                <a:lnTo>
                  <a:pt x="608776" y="1483645"/>
                </a:lnTo>
                <a:lnTo>
                  <a:pt x="564060" y="1473778"/>
                </a:lnTo>
                <a:lnTo>
                  <a:pt x="520390" y="1461287"/>
                </a:lnTo>
                <a:lnTo>
                  <a:pt x="477853" y="1446262"/>
                </a:lnTo>
                <a:lnTo>
                  <a:pt x="436537" y="1428788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5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6"/>
                </a:lnTo>
                <a:lnTo>
                  <a:pt x="5830" y="842183"/>
                </a:lnTo>
                <a:lnTo>
                  <a:pt x="1471" y="795641"/>
                </a:lnTo>
                <a:lnTo>
                  <a:pt x="0" y="748306"/>
                </a:lnTo>
                <a:lnTo>
                  <a:pt x="1471" y="700991"/>
                </a:lnTo>
                <a:lnTo>
                  <a:pt x="5830" y="654449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6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6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1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5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7" y="1446262"/>
                </a:lnTo>
                <a:lnTo>
                  <a:pt x="976240" y="1461287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1"/>
                </a:lnTo>
                <a:lnTo>
                  <a:pt x="795640" y="1495160"/>
                </a:lnTo>
                <a:lnTo>
                  <a:pt x="748315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7831066" y="6298977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24" y="1496632"/>
                </a:moveTo>
                <a:lnTo>
                  <a:pt x="700991" y="1495160"/>
                </a:lnTo>
                <a:lnTo>
                  <a:pt x="654448" y="1490802"/>
                </a:lnTo>
                <a:lnTo>
                  <a:pt x="608776" y="1483645"/>
                </a:lnTo>
                <a:lnTo>
                  <a:pt x="564060" y="1473778"/>
                </a:lnTo>
                <a:lnTo>
                  <a:pt x="520390" y="1461288"/>
                </a:lnTo>
                <a:lnTo>
                  <a:pt x="477853" y="1446262"/>
                </a:lnTo>
                <a:lnTo>
                  <a:pt x="436537" y="1428789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5"/>
                </a:lnTo>
                <a:lnTo>
                  <a:pt x="87676" y="1100103"/>
                </a:lnTo>
                <a:lnTo>
                  <a:pt x="67843" y="1060094"/>
                </a:lnTo>
                <a:lnTo>
                  <a:pt x="50369" y="1018777"/>
                </a:lnTo>
                <a:lnTo>
                  <a:pt x="35344" y="976240"/>
                </a:lnTo>
                <a:lnTo>
                  <a:pt x="22853" y="932570"/>
                </a:lnTo>
                <a:lnTo>
                  <a:pt x="12986" y="887855"/>
                </a:lnTo>
                <a:lnTo>
                  <a:pt x="5830" y="842182"/>
                </a:lnTo>
                <a:lnTo>
                  <a:pt x="1471" y="795640"/>
                </a:lnTo>
                <a:lnTo>
                  <a:pt x="0" y="748305"/>
                </a:lnTo>
                <a:lnTo>
                  <a:pt x="1471" y="700991"/>
                </a:lnTo>
                <a:lnTo>
                  <a:pt x="5830" y="654448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8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8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7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6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7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8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8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8"/>
                </a:lnTo>
                <a:lnTo>
                  <a:pt x="1495160" y="700991"/>
                </a:lnTo>
                <a:lnTo>
                  <a:pt x="1496631" y="748315"/>
                </a:lnTo>
                <a:lnTo>
                  <a:pt x="1495160" y="795640"/>
                </a:lnTo>
                <a:lnTo>
                  <a:pt x="1490801" y="842182"/>
                </a:lnTo>
                <a:lnTo>
                  <a:pt x="1483645" y="887855"/>
                </a:lnTo>
                <a:lnTo>
                  <a:pt x="1473778" y="932570"/>
                </a:lnTo>
                <a:lnTo>
                  <a:pt x="1461287" y="976240"/>
                </a:lnTo>
                <a:lnTo>
                  <a:pt x="1446262" y="1018777"/>
                </a:lnTo>
                <a:lnTo>
                  <a:pt x="1428788" y="1060094"/>
                </a:lnTo>
                <a:lnTo>
                  <a:pt x="1408955" y="1100103"/>
                </a:lnTo>
                <a:lnTo>
                  <a:pt x="1386849" y="1138715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9"/>
                </a:lnTo>
                <a:lnTo>
                  <a:pt x="1018777" y="1446262"/>
                </a:lnTo>
                <a:lnTo>
                  <a:pt x="976240" y="1461288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2"/>
                </a:lnTo>
                <a:lnTo>
                  <a:pt x="795640" y="1495160"/>
                </a:lnTo>
                <a:lnTo>
                  <a:pt x="748324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7975930" y="2791715"/>
            <a:ext cx="839469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03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8149062" y="6720795"/>
            <a:ext cx="86106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55">
                <a:solidFill>
                  <a:srgbClr val="FFFFFF"/>
                </a:solidFill>
                <a:latin typeface="Arial Black"/>
                <a:cs typeface="Arial Black"/>
              </a:rPr>
              <a:t>04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703907"/>
            <a:ext cx="16373475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640"/>
              <a:t>FEATURES</a:t>
            </a:r>
            <a:r>
              <a:rPr dirty="0" spc="-810"/>
              <a:t> </a:t>
            </a:r>
            <a:r>
              <a:rPr dirty="0" spc="-409"/>
              <a:t>OF</a:t>
            </a:r>
            <a:r>
              <a:rPr dirty="0" spc="-805"/>
              <a:t> </a:t>
            </a:r>
            <a:r>
              <a:rPr dirty="0" spc="-565"/>
              <a:t>PBRESULTVAULT</a:t>
            </a:r>
          </a:p>
        </p:txBody>
      </p:sp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667" y="1389643"/>
            <a:ext cx="7181849" cy="8897355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23924" y="4360116"/>
            <a:ext cx="123824" cy="123824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23924" y="5217366"/>
            <a:ext cx="123824" cy="123824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95349" y="8053211"/>
            <a:ext cx="123825" cy="123824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95349" y="9281936"/>
            <a:ext cx="123825" cy="123824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95349" y="9691511"/>
            <a:ext cx="123825" cy="123824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9742791" y="2353550"/>
            <a:ext cx="8063230" cy="939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135">
                <a:solidFill>
                  <a:srgbClr val="FFFFFF"/>
                </a:solidFill>
                <a:latin typeface="Arial Black"/>
                <a:cs typeface="Arial Black"/>
              </a:rPr>
              <a:t>Performance/Prom</a:t>
            </a:r>
            <a:endParaRPr sz="6000">
              <a:latin typeface="Arial Black"/>
              <a:cs typeface="Arial Black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9742791" y="2582999"/>
            <a:ext cx="7773670" cy="3330575"/>
          </a:xfrm>
          <a:prstGeom prst="rect">
            <a:avLst/>
          </a:prstGeom>
        </p:spPr>
        <p:txBody>
          <a:bodyPr wrap="square" lIns="0" tIns="4591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615"/>
              </a:spcBef>
            </a:pPr>
            <a:r>
              <a:rPr dirty="0" sz="6000" spc="50">
                <a:solidFill>
                  <a:srgbClr val="FFFFFF"/>
                </a:solidFill>
                <a:latin typeface="Arial Black"/>
                <a:cs typeface="Arial Black"/>
              </a:rPr>
              <a:t>otion</a:t>
            </a:r>
            <a:r>
              <a:rPr dirty="0" sz="6000" spc="-5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000" spc="-1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endParaRPr sz="6000">
              <a:latin typeface="Arial Black"/>
              <a:cs typeface="Arial Black"/>
            </a:endParaRPr>
          </a:p>
          <a:p>
            <a:pPr marL="392430" marR="1835785">
              <a:lnSpc>
                <a:spcPts val="3370"/>
              </a:lnSpc>
              <a:spcBef>
                <a:spcPts val="1905"/>
              </a:spcBef>
            </a:pPr>
            <a:r>
              <a:rPr dirty="0" sz="2900" spc="-4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35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10">
                <a:solidFill>
                  <a:srgbClr val="FFFFFF"/>
                </a:solidFill>
                <a:latin typeface="Tahoma"/>
                <a:cs typeface="Tahoma"/>
              </a:rPr>
              <a:t>promotes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3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10">
                <a:solidFill>
                  <a:srgbClr val="FFFFFF"/>
                </a:solidFill>
                <a:latin typeface="Tahoma"/>
                <a:cs typeface="Tahoma"/>
              </a:rPr>
              <a:t>changes </a:t>
            </a:r>
            <a:r>
              <a:rPr dirty="0" sz="2900">
                <a:solidFill>
                  <a:srgbClr val="FFFFFF"/>
                </a:solidFill>
                <a:latin typeface="Tahoma"/>
                <a:cs typeface="Tahoma"/>
              </a:rPr>
              <a:t>class,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140">
                <a:solidFill>
                  <a:srgbClr val="FFFFFF"/>
                </a:solidFill>
                <a:latin typeface="Tahoma"/>
                <a:cs typeface="Tahoma"/>
              </a:rPr>
              <a:t>year,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3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50">
                <a:solidFill>
                  <a:srgbClr val="FFFFFF"/>
                </a:solidFill>
                <a:latin typeface="Tahoma"/>
                <a:cs typeface="Tahoma"/>
              </a:rPr>
              <a:t>group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5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25">
                <a:solidFill>
                  <a:srgbClr val="FFFFFF"/>
                </a:solidFill>
                <a:latin typeface="Tahoma"/>
                <a:cs typeface="Tahoma"/>
              </a:rPr>
              <a:t>one</a:t>
            </a:r>
            <a:r>
              <a:rPr dirty="0" sz="2900" spc="-2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10">
                <a:solidFill>
                  <a:srgbClr val="FFFFFF"/>
                </a:solidFill>
                <a:latin typeface="Tahoma"/>
                <a:cs typeface="Tahoma"/>
              </a:rPr>
              <a:t>click. </a:t>
            </a:r>
            <a:r>
              <a:rPr dirty="0" sz="2900">
                <a:solidFill>
                  <a:srgbClr val="FFFFFF"/>
                </a:solidFill>
                <a:latin typeface="Tahoma"/>
                <a:cs typeface="Tahoma"/>
              </a:rPr>
              <a:t>Conditions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30">
                <a:solidFill>
                  <a:srgbClr val="FFFFFF"/>
                </a:solidFill>
                <a:latin typeface="Tahoma"/>
                <a:cs typeface="Tahoma"/>
              </a:rPr>
              <a:t>be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30">
                <a:solidFill>
                  <a:srgbClr val="FFFFFF"/>
                </a:solidFill>
                <a:latin typeface="Tahoma"/>
                <a:cs typeface="Tahoma"/>
              </a:rPr>
              <a:t>applied</a:t>
            </a:r>
            <a:r>
              <a:rPr dirty="0" sz="2900" spc="-2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20">
                <a:solidFill>
                  <a:srgbClr val="FFFFFF"/>
                </a:solidFill>
                <a:latin typeface="Tahoma"/>
                <a:cs typeface="Tahoma"/>
              </a:rPr>
              <a:t>when </a:t>
            </a:r>
            <a:r>
              <a:rPr dirty="0" sz="2900" spc="-40">
                <a:solidFill>
                  <a:srgbClr val="FFFFFF"/>
                </a:solidFill>
                <a:latin typeface="Tahoma"/>
                <a:cs typeface="Tahoma"/>
              </a:rPr>
              <a:t>promoting</a:t>
            </a:r>
            <a:r>
              <a:rPr dirty="0" sz="29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900" spc="-10">
                <a:solidFill>
                  <a:srgbClr val="FFFFFF"/>
                </a:solidFill>
                <a:latin typeface="Tahoma"/>
                <a:cs typeface="Tahoma"/>
              </a:rPr>
              <a:t>students.</a:t>
            </a:r>
            <a:endParaRPr sz="2900">
              <a:latin typeface="Tahoma"/>
              <a:cs typeface="Tahoma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9742791" y="6233101"/>
            <a:ext cx="3823335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0">
                <a:solidFill>
                  <a:srgbClr val="FFFFFF"/>
                </a:solidFill>
                <a:latin typeface="Arial Black"/>
                <a:cs typeface="Arial Black"/>
              </a:rPr>
              <a:t>Marksheet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9742791" y="6814125"/>
            <a:ext cx="7495540" cy="3152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r>
              <a:rPr dirty="0" sz="5200" spc="-50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25">
                <a:solidFill>
                  <a:srgbClr val="FFFFFF"/>
                </a:solidFill>
                <a:latin typeface="Arial Black"/>
                <a:cs typeface="Arial Black"/>
              </a:rPr>
              <a:t>System</a:t>
            </a:r>
            <a:endParaRPr sz="5200">
              <a:latin typeface="Arial Black"/>
              <a:cs typeface="Arial Black"/>
            </a:endParaRPr>
          </a:p>
          <a:p>
            <a:pPr marL="370840" marR="498475">
              <a:lnSpc>
                <a:spcPts val="3229"/>
              </a:lnSpc>
              <a:spcBef>
                <a:spcPts val="2330"/>
              </a:spcBef>
            </a:pP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8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5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28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allows</a:t>
            </a:r>
            <a:r>
              <a:rPr dirty="0" sz="28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6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8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Admin/teacher</a:t>
            </a:r>
            <a:r>
              <a:rPr dirty="0" sz="280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dirty="0" sz="2800" spc="-20">
                <a:solidFill>
                  <a:srgbClr val="FFFFFF"/>
                </a:solidFill>
                <a:latin typeface="Tahoma"/>
                <a:cs typeface="Tahoma"/>
              </a:rPr>
              <a:t>add</a:t>
            </a:r>
            <a:r>
              <a:rPr dirty="0" sz="280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subject</a:t>
            </a:r>
            <a:r>
              <a:rPr dirty="0" sz="28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8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class-wise</a:t>
            </a:r>
            <a:r>
              <a:rPr dirty="0" sz="28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multiple</a:t>
            </a:r>
            <a:r>
              <a:rPr dirty="0" sz="2800" spc="-2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student results.</a:t>
            </a:r>
            <a:endParaRPr sz="2800">
              <a:latin typeface="Tahoma"/>
              <a:cs typeface="Tahoma"/>
            </a:endParaRPr>
          </a:p>
          <a:p>
            <a:pPr marL="370840">
              <a:lnSpc>
                <a:spcPts val="3060"/>
              </a:lnSpc>
            </a:pPr>
            <a:r>
              <a:rPr dirty="0" sz="2800" spc="-20">
                <a:solidFill>
                  <a:srgbClr val="FFFFFF"/>
                </a:solidFill>
                <a:latin typeface="Tahoma"/>
                <a:cs typeface="Tahoma"/>
              </a:rPr>
              <a:t>Teachers</a:t>
            </a:r>
            <a:r>
              <a:rPr dirty="0" sz="28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Tahoma"/>
                <a:cs typeface="Tahoma"/>
              </a:rPr>
              <a:t>add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marks</a:t>
            </a:r>
            <a:r>
              <a:rPr dirty="0" sz="28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specific</a:t>
            </a:r>
            <a:r>
              <a:rPr dirty="0" sz="280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subjects.</a:t>
            </a:r>
            <a:endParaRPr sz="2800">
              <a:latin typeface="Tahoma"/>
              <a:cs typeface="Tahoma"/>
            </a:endParaRPr>
          </a:p>
          <a:p>
            <a:pPr marL="370840">
              <a:lnSpc>
                <a:spcPts val="3295"/>
              </a:lnSpc>
            </a:pP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Students</a:t>
            </a:r>
            <a:r>
              <a:rPr dirty="0" sz="280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view</a:t>
            </a:r>
            <a:r>
              <a:rPr dirty="0" sz="280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80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print</a:t>
            </a:r>
            <a:r>
              <a:rPr dirty="0" sz="280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results.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7647367" y="2438368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15" y="1496632"/>
                </a:moveTo>
                <a:lnTo>
                  <a:pt x="700991" y="1495160"/>
                </a:lnTo>
                <a:lnTo>
                  <a:pt x="654448" y="1490801"/>
                </a:lnTo>
                <a:lnTo>
                  <a:pt x="608776" y="1483645"/>
                </a:lnTo>
                <a:lnTo>
                  <a:pt x="564060" y="1473778"/>
                </a:lnTo>
                <a:lnTo>
                  <a:pt x="520390" y="1461287"/>
                </a:lnTo>
                <a:lnTo>
                  <a:pt x="477853" y="1446262"/>
                </a:lnTo>
                <a:lnTo>
                  <a:pt x="436537" y="1428788"/>
                </a:lnTo>
                <a:lnTo>
                  <a:pt x="396528" y="1408955"/>
                </a:lnTo>
                <a:lnTo>
                  <a:pt x="357916" y="1386849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2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5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6"/>
                </a:lnTo>
                <a:lnTo>
                  <a:pt x="5830" y="842183"/>
                </a:lnTo>
                <a:lnTo>
                  <a:pt x="1471" y="795641"/>
                </a:lnTo>
                <a:lnTo>
                  <a:pt x="0" y="748306"/>
                </a:lnTo>
                <a:lnTo>
                  <a:pt x="1471" y="700991"/>
                </a:lnTo>
                <a:lnTo>
                  <a:pt x="5830" y="654449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9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7"/>
                </a:lnTo>
                <a:lnTo>
                  <a:pt x="285228" y="160460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6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6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6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0"/>
                </a:lnTo>
                <a:lnTo>
                  <a:pt x="1245302" y="188857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9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9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1"/>
                </a:lnTo>
                <a:lnTo>
                  <a:pt x="1490801" y="842183"/>
                </a:lnTo>
                <a:lnTo>
                  <a:pt x="1483645" y="887856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5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2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49"/>
                </a:lnTo>
                <a:lnTo>
                  <a:pt x="1100103" y="1408955"/>
                </a:lnTo>
                <a:lnTo>
                  <a:pt x="1060094" y="1428788"/>
                </a:lnTo>
                <a:lnTo>
                  <a:pt x="1018777" y="1446262"/>
                </a:lnTo>
                <a:lnTo>
                  <a:pt x="976240" y="1461287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1"/>
                </a:lnTo>
                <a:lnTo>
                  <a:pt x="795640" y="1495160"/>
                </a:lnTo>
                <a:lnTo>
                  <a:pt x="748315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7831066" y="6298978"/>
            <a:ext cx="1496695" cy="1496695"/>
          </a:xfrm>
          <a:custGeom>
            <a:avLst/>
            <a:gdLst/>
            <a:ahLst/>
            <a:cxnLst/>
            <a:rect l="l" t="t" r="r" b="b"/>
            <a:pathLst>
              <a:path w="1496695" h="1496695">
                <a:moveTo>
                  <a:pt x="748334" y="1496632"/>
                </a:moveTo>
                <a:lnTo>
                  <a:pt x="700991" y="1495160"/>
                </a:lnTo>
                <a:lnTo>
                  <a:pt x="654448" y="1490802"/>
                </a:lnTo>
                <a:lnTo>
                  <a:pt x="608776" y="1483645"/>
                </a:lnTo>
                <a:lnTo>
                  <a:pt x="564060" y="1473778"/>
                </a:lnTo>
                <a:lnTo>
                  <a:pt x="520390" y="1461288"/>
                </a:lnTo>
                <a:lnTo>
                  <a:pt x="477853" y="1446262"/>
                </a:lnTo>
                <a:lnTo>
                  <a:pt x="436537" y="1428789"/>
                </a:lnTo>
                <a:lnTo>
                  <a:pt x="396528" y="1408955"/>
                </a:lnTo>
                <a:lnTo>
                  <a:pt x="357916" y="1386850"/>
                </a:lnTo>
                <a:lnTo>
                  <a:pt x="320786" y="1362559"/>
                </a:lnTo>
                <a:lnTo>
                  <a:pt x="285228" y="1336171"/>
                </a:lnTo>
                <a:lnTo>
                  <a:pt x="251329" y="1307774"/>
                </a:lnTo>
                <a:lnTo>
                  <a:pt x="219176" y="1277455"/>
                </a:lnTo>
                <a:lnTo>
                  <a:pt x="188857" y="1245303"/>
                </a:lnTo>
                <a:lnTo>
                  <a:pt x="160460" y="1211403"/>
                </a:lnTo>
                <a:lnTo>
                  <a:pt x="134073" y="1175845"/>
                </a:lnTo>
                <a:lnTo>
                  <a:pt x="109782" y="1138716"/>
                </a:lnTo>
                <a:lnTo>
                  <a:pt x="87676" y="1100103"/>
                </a:lnTo>
                <a:lnTo>
                  <a:pt x="67843" y="1060094"/>
                </a:lnTo>
                <a:lnTo>
                  <a:pt x="50369" y="1018778"/>
                </a:lnTo>
                <a:lnTo>
                  <a:pt x="35344" y="976241"/>
                </a:lnTo>
                <a:lnTo>
                  <a:pt x="22853" y="932571"/>
                </a:lnTo>
                <a:lnTo>
                  <a:pt x="12986" y="887855"/>
                </a:lnTo>
                <a:lnTo>
                  <a:pt x="5830" y="842183"/>
                </a:lnTo>
                <a:lnTo>
                  <a:pt x="1471" y="795640"/>
                </a:lnTo>
                <a:lnTo>
                  <a:pt x="0" y="748306"/>
                </a:lnTo>
                <a:lnTo>
                  <a:pt x="1471" y="700991"/>
                </a:lnTo>
                <a:lnTo>
                  <a:pt x="5830" y="654448"/>
                </a:lnTo>
                <a:lnTo>
                  <a:pt x="12986" y="608776"/>
                </a:lnTo>
                <a:lnTo>
                  <a:pt x="22853" y="564061"/>
                </a:lnTo>
                <a:lnTo>
                  <a:pt x="35344" y="520391"/>
                </a:lnTo>
                <a:lnTo>
                  <a:pt x="50369" y="477854"/>
                </a:lnTo>
                <a:lnTo>
                  <a:pt x="67843" y="436537"/>
                </a:lnTo>
                <a:lnTo>
                  <a:pt x="87676" y="396529"/>
                </a:lnTo>
                <a:lnTo>
                  <a:pt x="109782" y="357916"/>
                </a:lnTo>
                <a:lnTo>
                  <a:pt x="134073" y="320787"/>
                </a:lnTo>
                <a:lnTo>
                  <a:pt x="160460" y="285229"/>
                </a:lnTo>
                <a:lnTo>
                  <a:pt x="188857" y="251329"/>
                </a:lnTo>
                <a:lnTo>
                  <a:pt x="219176" y="219176"/>
                </a:lnTo>
                <a:lnTo>
                  <a:pt x="251329" y="188858"/>
                </a:lnTo>
                <a:lnTo>
                  <a:pt x="285228" y="160461"/>
                </a:lnTo>
                <a:lnTo>
                  <a:pt x="320786" y="134073"/>
                </a:lnTo>
                <a:lnTo>
                  <a:pt x="357916" y="109782"/>
                </a:lnTo>
                <a:lnTo>
                  <a:pt x="396528" y="87677"/>
                </a:lnTo>
                <a:lnTo>
                  <a:pt x="436537" y="67843"/>
                </a:lnTo>
                <a:lnTo>
                  <a:pt x="477853" y="50370"/>
                </a:lnTo>
                <a:lnTo>
                  <a:pt x="520390" y="35344"/>
                </a:lnTo>
                <a:lnTo>
                  <a:pt x="564060" y="22854"/>
                </a:lnTo>
                <a:lnTo>
                  <a:pt x="608776" y="12987"/>
                </a:lnTo>
                <a:lnTo>
                  <a:pt x="654448" y="5830"/>
                </a:lnTo>
                <a:lnTo>
                  <a:pt x="700991" y="1472"/>
                </a:lnTo>
                <a:lnTo>
                  <a:pt x="748315" y="0"/>
                </a:lnTo>
                <a:lnTo>
                  <a:pt x="795640" y="1472"/>
                </a:lnTo>
                <a:lnTo>
                  <a:pt x="842182" y="5830"/>
                </a:lnTo>
                <a:lnTo>
                  <a:pt x="887855" y="12987"/>
                </a:lnTo>
                <a:lnTo>
                  <a:pt x="932570" y="22854"/>
                </a:lnTo>
                <a:lnTo>
                  <a:pt x="976240" y="35344"/>
                </a:lnTo>
                <a:lnTo>
                  <a:pt x="1018777" y="50370"/>
                </a:lnTo>
                <a:lnTo>
                  <a:pt x="1060094" y="67843"/>
                </a:lnTo>
                <a:lnTo>
                  <a:pt x="1100103" y="87677"/>
                </a:lnTo>
                <a:lnTo>
                  <a:pt x="1138715" y="109782"/>
                </a:lnTo>
                <a:lnTo>
                  <a:pt x="1175845" y="134073"/>
                </a:lnTo>
                <a:lnTo>
                  <a:pt x="1211403" y="160461"/>
                </a:lnTo>
                <a:lnTo>
                  <a:pt x="1245302" y="188858"/>
                </a:lnTo>
                <a:lnTo>
                  <a:pt x="1277455" y="219176"/>
                </a:lnTo>
                <a:lnTo>
                  <a:pt x="1307774" y="251329"/>
                </a:lnTo>
                <a:lnTo>
                  <a:pt x="1336171" y="285229"/>
                </a:lnTo>
                <a:lnTo>
                  <a:pt x="1362558" y="320787"/>
                </a:lnTo>
                <a:lnTo>
                  <a:pt x="1386849" y="357916"/>
                </a:lnTo>
                <a:lnTo>
                  <a:pt x="1408955" y="396529"/>
                </a:lnTo>
                <a:lnTo>
                  <a:pt x="1428788" y="436537"/>
                </a:lnTo>
                <a:lnTo>
                  <a:pt x="1446262" y="477854"/>
                </a:lnTo>
                <a:lnTo>
                  <a:pt x="1461287" y="520391"/>
                </a:lnTo>
                <a:lnTo>
                  <a:pt x="1473778" y="564061"/>
                </a:lnTo>
                <a:lnTo>
                  <a:pt x="1483645" y="608776"/>
                </a:lnTo>
                <a:lnTo>
                  <a:pt x="1490801" y="654448"/>
                </a:lnTo>
                <a:lnTo>
                  <a:pt x="1495160" y="700991"/>
                </a:lnTo>
                <a:lnTo>
                  <a:pt x="1496631" y="748316"/>
                </a:lnTo>
                <a:lnTo>
                  <a:pt x="1495160" y="795640"/>
                </a:lnTo>
                <a:lnTo>
                  <a:pt x="1490801" y="842183"/>
                </a:lnTo>
                <a:lnTo>
                  <a:pt x="1483645" y="887855"/>
                </a:lnTo>
                <a:lnTo>
                  <a:pt x="1473778" y="932571"/>
                </a:lnTo>
                <a:lnTo>
                  <a:pt x="1461287" y="976241"/>
                </a:lnTo>
                <a:lnTo>
                  <a:pt x="1446262" y="1018778"/>
                </a:lnTo>
                <a:lnTo>
                  <a:pt x="1428788" y="1060094"/>
                </a:lnTo>
                <a:lnTo>
                  <a:pt x="1408955" y="1100103"/>
                </a:lnTo>
                <a:lnTo>
                  <a:pt x="1386849" y="1138716"/>
                </a:lnTo>
                <a:lnTo>
                  <a:pt x="1362558" y="1175845"/>
                </a:lnTo>
                <a:lnTo>
                  <a:pt x="1336171" y="1211403"/>
                </a:lnTo>
                <a:lnTo>
                  <a:pt x="1307774" y="1245303"/>
                </a:lnTo>
                <a:lnTo>
                  <a:pt x="1277455" y="1277455"/>
                </a:lnTo>
                <a:lnTo>
                  <a:pt x="1245302" y="1307774"/>
                </a:lnTo>
                <a:lnTo>
                  <a:pt x="1211403" y="1336171"/>
                </a:lnTo>
                <a:lnTo>
                  <a:pt x="1175845" y="1362559"/>
                </a:lnTo>
                <a:lnTo>
                  <a:pt x="1138715" y="1386850"/>
                </a:lnTo>
                <a:lnTo>
                  <a:pt x="1100103" y="1408955"/>
                </a:lnTo>
                <a:lnTo>
                  <a:pt x="1060094" y="1428789"/>
                </a:lnTo>
                <a:lnTo>
                  <a:pt x="1018777" y="1446262"/>
                </a:lnTo>
                <a:lnTo>
                  <a:pt x="976240" y="1461288"/>
                </a:lnTo>
                <a:lnTo>
                  <a:pt x="932570" y="1473778"/>
                </a:lnTo>
                <a:lnTo>
                  <a:pt x="887855" y="1483645"/>
                </a:lnTo>
                <a:lnTo>
                  <a:pt x="842182" y="1490802"/>
                </a:lnTo>
                <a:lnTo>
                  <a:pt x="795640" y="1495160"/>
                </a:lnTo>
                <a:lnTo>
                  <a:pt x="748334" y="1496632"/>
                </a:lnTo>
                <a:close/>
              </a:path>
            </a:pathLst>
          </a:custGeom>
          <a:solidFill>
            <a:srgbClr val="7800A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37619"/>
            <a:ext cx="7600589" cy="8349380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7977269" y="2791717"/>
            <a:ext cx="83693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05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8156057" y="6701264"/>
            <a:ext cx="84709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06</a:t>
            </a:r>
            <a:endParaRPr sz="4800">
              <a:latin typeface="Arial Black"/>
              <a:cs typeface="Arial Black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94398" y="4281089"/>
            <a:ext cx="104775" cy="104774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94398" y="5024039"/>
            <a:ext cx="104775" cy="104774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94398" y="5766989"/>
            <a:ext cx="104775" cy="104774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9854648" y="4103320"/>
            <a:ext cx="7416800" cy="189230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12700" marR="1073785">
              <a:lnSpc>
                <a:spcPts val="2930"/>
              </a:lnSpc>
              <a:spcBef>
                <a:spcPts val="254"/>
              </a:spcBef>
            </a:pPr>
            <a:r>
              <a:rPr dirty="0" sz="2500" spc="-19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80">
                <a:solidFill>
                  <a:srgbClr val="FFFFFF"/>
                </a:solidFill>
                <a:latin typeface="Verdana"/>
                <a:cs typeface="Verdana"/>
              </a:rPr>
              <a:t>software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15">
                <a:solidFill>
                  <a:srgbClr val="FFFFFF"/>
                </a:solidFill>
                <a:latin typeface="Verdana"/>
                <a:cs typeface="Verdana"/>
              </a:rPr>
              <a:t>manages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9">
                <a:solidFill>
                  <a:srgbClr val="FFFFFF"/>
                </a:solidFill>
                <a:latin typeface="Verdana"/>
                <a:cs typeface="Verdana"/>
              </a:rPr>
              <a:t>students,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80">
                <a:solidFill>
                  <a:srgbClr val="FFFFFF"/>
                </a:solidFill>
                <a:latin typeface="Verdana"/>
                <a:cs typeface="Verdana"/>
              </a:rPr>
              <a:t>teachers, publishes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results,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5">
                <a:solidFill>
                  <a:srgbClr val="FFFFFF"/>
                </a:solidFill>
                <a:latin typeface="Verdana"/>
                <a:cs typeface="Verdana"/>
              </a:rPr>
              <a:t>more.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ts val="2795"/>
              </a:lnSpc>
            </a:pPr>
            <a:r>
              <a:rPr dirty="0" sz="2500" spc="-180">
                <a:solidFill>
                  <a:srgbClr val="FFFFFF"/>
                </a:solidFill>
                <a:latin typeface="Verdana"/>
                <a:cs typeface="Verdana"/>
              </a:rPr>
              <a:t>Teachers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00">
                <a:solidFill>
                  <a:srgbClr val="FFFFFF"/>
                </a:solidFill>
                <a:latin typeface="Verdana"/>
                <a:cs typeface="Verdana"/>
              </a:rPr>
              <a:t>add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65">
                <a:solidFill>
                  <a:srgbClr val="FFFFFF"/>
                </a:solidFill>
                <a:latin typeface="Verdana"/>
                <a:cs typeface="Verdana"/>
              </a:rPr>
              <a:t>marks,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10">
                <a:solidFill>
                  <a:srgbClr val="FFFFFF"/>
                </a:solidFill>
                <a:latin typeface="Verdana"/>
                <a:cs typeface="Verdana"/>
              </a:rPr>
              <a:t>fill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40">
                <a:solidFill>
                  <a:srgbClr val="FFFFFF"/>
                </a:solidFill>
                <a:latin typeface="Verdana"/>
                <a:cs typeface="Verdana"/>
              </a:rPr>
              <a:t>attendance,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40">
                <a:solidFill>
                  <a:srgbClr val="FFFFFF"/>
                </a:solidFill>
                <a:latin typeface="Verdana"/>
                <a:cs typeface="Verdana"/>
              </a:rPr>
              <a:t>promote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ts val="2925"/>
              </a:lnSpc>
            </a:pPr>
            <a:r>
              <a:rPr dirty="0" sz="2500" spc="-100">
                <a:solidFill>
                  <a:srgbClr val="FFFFFF"/>
                </a:solidFill>
                <a:latin typeface="Verdana"/>
                <a:cs typeface="Verdana"/>
              </a:rPr>
              <a:t>students.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ts val="2965"/>
              </a:lnSpc>
            </a:pPr>
            <a:r>
              <a:rPr dirty="0" sz="2500" spc="-180">
                <a:solidFill>
                  <a:srgbClr val="FFFFFF"/>
                </a:solidFill>
                <a:latin typeface="Verdana"/>
                <a:cs typeface="Verdana"/>
              </a:rPr>
              <a:t>Parents</a:t>
            </a:r>
            <a:r>
              <a:rPr dirty="0" sz="2500" spc="-3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65">
                <a:solidFill>
                  <a:srgbClr val="FFFFFF"/>
                </a:solidFill>
                <a:latin typeface="Verdana"/>
                <a:cs typeface="Verdana"/>
              </a:rPr>
              <a:t>find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results,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50">
                <a:solidFill>
                  <a:srgbClr val="FFFFFF"/>
                </a:solidFill>
                <a:latin typeface="Verdana"/>
                <a:cs typeface="Verdana"/>
              </a:rPr>
              <a:t>make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60">
                <a:solidFill>
                  <a:srgbClr val="FFFFFF"/>
                </a:solidFill>
                <a:latin typeface="Verdana"/>
                <a:cs typeface="Verdana"/>
              </a:rPr>
              <a:t>payments,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2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r>
              <a:rPr dirty="0" sz="250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5">
                <a:solidFill>
                  <a:srgbClr val="FFFFFF"/>
                </a:solidFill>
                <a:latin typeface="Verdana"/>
                <a:cs typeface="Verdana"/>
              </a:rPr>
              <a:t>notices.</a:t>
            </a:r>
            <a:endParaRPr sz="2500">
              <a:latin typeface="Verdana"/>
              <a:cs typeface="Verdana"/>
            </a:endParaRPr>
          </a:p>
        </p:txBody>
      </p:sp>
      <p:pic>
        <p:nvPicPr>
          <p:cNvPr id="11" name="object 11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08295" y="8146774"/>
            <a:ext cx="104775" cy="104774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08295" y="8889724"/>
            <a:ext cx="104775" cy="104774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10068545" y="7969005"/>
            <a:ext cx="5539740" cy="152082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12700" marR="160020">
              <a:lnSpc>
                <a:spcPts val="2930"/>
              </a:lnSpc>
              <a:spcBef>
                <a:spcPts val="254"/>
              </a:spcBef>
            </a:pPr>
            <a:r>
              <a:rPr dirty="0" sz="2500" spc="-195">
                <a:solidFill>
                  <a:srgbClr val="FFFFFF"/>
                </a:solidFill>
                <a:latin typeface="Verdana"/>
                <a:cs typeface="Verdana"/>
              </a:rPr>
              <a:t>Password/PIN-</a:t>
            </a:r>
            <a:r>
              <a:rPr dirty="0" sz="2500" spc="-175">
                <a:solidFill>
                  <a:srgbClr val="FFFFFF"/>
                </a:solidFill>
                <a:latin typeface="Verdana"/>
                <a:cs typeface="Verdana"/>
              </a:rPr>
              <a:t>based</a:t>
            </a:r>
            <a:r>
              <a:rPr dirty="0" sz="25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10">
                <a:solidFill>
                  <a:srgbClr val="FFFFFF"/>
                </a:solidFill>
                <a:latin typeface="Verdana"/>
                <a:cs typeface="Verdana"/>
              </a:rPr>
              <a:t>authentication</a:t>
            </a:r>
            <a:r>
              <a:rPr dirty="0" sz="25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35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dirty="0" sz="2500" spc="-200">
                <a:solidFill>
                  <a:srgbClr val="FFFFFF"/>
                </a:solidFill>
                <a:latin typeface="Verdana"/>
                <a:cs typeface="Verdana"/>
              </a:rPr>
              <a:t>result</a:t>
            </a:r>
            <a:r>
              <a:rPr dirty="0" sz="250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Verdana"/>
                <a:cs typeface="Verdana"/>
              </a:rPr>
              <a:t>access.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ts val="2795"/>
              </a:lnSpc>
            </a:pPr>
            <a:r>
              <a:rPr dirty="0" sz="2500" spc="-240">
                <a:solidFill>
                  <a:srgbClr val="FFFFFF"/>
                </a:solidFill>
                <a:latin typeface="Verdana"/>
                <a:cs typeface="Verdana"/>
              </a:rPr>
              <a:t>Strong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00">
                <a:solidFill>
                  <a:srgbClr val="FFFFFF"/>
                </a:solidFill>
                <a:latin typeface="Verdana"/>
                <a:cs typeface="Verdana"/>
              </a:rPr>
              <a:t>security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10">
                <a:solidFill>
                  <a:srgbClr val="FFFFFF"/>
                </a:solidFill>
                <a:latin typeface="Verdana"/>
                <a:cs typeface="Verdana"/>
              </a:rPr>
              <a:t>system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65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500" spc="-3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50">
                <a:solidFill>
                  <a:srgbClr val="FFFFFF"/>
                </a:solidFill>
                <a:latin typeface="Verdana"/>
                <a:cs typeface="Verdana"/>
              </a:rPr>
              <a:t>prevent</a:t>
            </a:r>
            <a:r>
              <a:rPr dirty="0" sz="2500" spc="-3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40">
                <a:solidFill>
                  <a:srgbClr val="FFFFFF"/>
                </a:solidFill>
                <a:latin typeface="Verdana"/>
                <a:cs typeface="Verdana"/>
              </a:rPr>
              <a:t>hacker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ts val="2960"/>
              </a:lnSpc>
            </a:pPr>
            <a:r>
              <a:rPr dirty="0" sz="2500" spc="-70">
                <a:solidFill>
                  <a:srgbClr val="FFFFFF"/>
                </a:solidFill>
                <a:latin typeface="Verdana"/>
                <a:cs typeface="Verdana"/>
              </a:rPr>
              <a:t>attacks.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703909"/>
            <a:ext cx="16373475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640"/>
              <a:t>FEATURES</a:t>
            </a:r>
            <a:r>
              <a:rPr dirty="0" spc="-810"/>
              <a:t> </a:t>
            </a:r>
            <a:r>
              <a:rPr dirty="0" spc="-409"/>
              <a:t>OF</a:t>
            </a:r>
            <a:r>
              <a:rPr dirty="0" spc="-805"/>
              <a:t> </a:t>
            </a:r>
            <a:r>
              <a:rPr dirty="0" spc="-565"/>
              <a:t>PBRESULTVAULT</a:t>
            </a:r>
          </a:p>
        </p:txBody>
      </p:sp>
      <p:sp>
        <p:nvSpPr>
          <p:cNvPr id="15" name="object 15" descr=""/>
          <p:cNvSpPr txBox="1"/>
          <p:nvPr/>
        </p:nvSpPr>
        <p:spPr>
          <a:xfrm>
            <a:off x="9787984" y="2280187"/>
            <a:ext cx="7884795" cy="939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245">
                <a:solidFill>
                  <a:srgbClr val="FFFFFF"/>
                </a:solidFill>
                <a:latin typeface="Arial Black"/>
                <a:cs typeface="Arial Black"/>
              </a:rPr>
              <a:t>Users</a:t>
            </a:r>
            <a:r>
              <a:rPr dirty="0" sz="6000" spc="-5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000" spc="-1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endParaRPr sz="6000">
              <a:latin typeface="Arial Black"/>
              <a:cs typeface="Arial Black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9611921" y="2956462"/>
            <a:ext cx="3059430" cy="939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70">
                <a:solidFill>
                  <a:srgbClr val="FFFFFF"/>
                </a:solidFill>
                <a:latin typeface="Arial Black"/>
                <a:cs typeface="Arial Black"/>
              </a:rPr>
              <a:t>System</a:t>
            </a:r>
            <a:endParaRPr sz="6000">
              <a:latin typeface="Arial Black"/>
              <a:cs typeface="Arial Black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9738593" y="6455262"/>
            <a:ext cx="5432425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05">
                <a:solidFill>
                  <a:srgbClr val="FFFFFF"/>
                </a:solidFill>
                <a:latin typeface="Arial Black"/>
                <a:cs typeface="Arial Black"/>
              </a:rPr>
              <a:t>Result</a:t>
            </a:r>
            <a:r>
              <a:rPr dirty="0" sz="5200" spc="-509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10">
                <a:solidFill>
                  <a:srgbClr val="FFFFFF"/>
                </a:solidFill>
                <a:latin typeface="Arial Black"/>
                <a:cs typeface="Arial Black"/>
              </a:rPr>
              <a:t>Security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9586045" y="7036287"/>
            <a:ext cx="4714240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0">
                <a:solidFill>
                  <a:srgbClr val="FFFFFF"/>
                </a:solidFill>
                <a:latin typeface="Arial Black"/>
                <a:cs typeface="Arial Black"/>
              </a:rPr>
              <a:t>Management</a:t>
            </a:r>
            <a:endParaRPr sz="52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189740" y="3415397"/>
            <a:ext cx="695325" cy="1009015"/>
          </a:xfrm>
          <a:custGeom>
            <a:avLst/>
            <a:gdLst/>
            <a:ahLst/>
            <a:cxnLst/>
            <a:rect l="l" t="t" r="r" b="b"/>
            <a:pathLst>
              <a:path w="695325" h="1009014">
                <a:moveTo>
                  <a:pt x="504431" y="310426"/>
                </a:moveTo>
                <a:lnTo>
                  <a:pt x="496506" y="261416"/>
                </a:lnTo>
                <a:lnTo>
                  <a:pt x="481698" y="232816"/>
                </a:lnTo>
                <a:lnTo>
                  <a:pt x="474446" y="218808"/>
                </a:lnTo>
                <a:lnTo>
                  <a:pt x="440829" y="185204"/>
                </a:lnTo>
                <a:lnTo>
                  <a:pt x="426821" y="177952"/>
                </a:lnTo>
                <a:lnTo>
                  <a:pt x="426821" y="310426"/>
                </a:lnTo>
                <a:lnTo>
                  <a:pt x="420712" y="340614"/>
                </a:lnTo>
                <a:lnTo>
                  <a:pt x="404075" y="365277"/>
                </a:lnTo>
                <a:lnTo>
                  <a:pt x="379399" y="381927"/>
                </a:lnTo>
                <a:lnTo>
                  <a:pt x="349224" y="388035"/>
                </a:lnTo>
                <a:lnTo>
                  <a:pt x="319036" y="381927"/>
                </a:lnTo>
                <a:lnTo>
                  <a:pt x="294373" y="365277"/>
                </a:lnTo>
                <a:lnTo>
                  <a:pt x="277723" y="340614"/>
                </a:lnTo>
                <a:lnTo>
                  <a:pt x="271614" y="310426"/>
                </a:lnTo>
                <a:lnTo>
                  <a:pt x="277723" y="280250"/>
                </a:lnTo>
                <a:lnTo>
                  <a:pt x="294373" y="255574"/>
                </a:lnTo>
                <a:lnTo>
                  <a:pt x="319036" y="238925"/>
                </a:lnTo>
                <a:lnTo>
                  <a:pt x="349224" y="232816"/>
                </a:lnTo>
                <a:lnTo>
                  <a:pt x="379399" y="238925"/>
                </a:lnTo>
                <a:lnTo>
                  <a:pt x="404075" y="255574"/>
                </a:lnTo>
                <a:lnTo>
                  <a:pt x="420712" y="280250"/>
                </a:lnTo>
                <a:lnTo>
                  <a:pt x="426821" y="310426"/>
                </a:lnTo>
                <a:lnTo>
                  <a:pt x="426821" y="177952"/>
                </a:lnTo>
                <a:lnTo>
                  <a:pt x="398233" y="163144"/>
                </a:lnTo>
                <a:lnTo>
                  <a:pt x="349224" y="155219"/>
                </a:lnTo>
                <a:lnTo>
                  <a:pt x="300202" y="163144"/>
                </a:lnTo>
                <a:lnTo>
                  <a:pt x="257606" y="185204"/>
                </a:lnTo>
                <a:lnTo>
                  <a:pt x="223989" y="218808"/>
                </a:lnTo>
                <a:lnTo>
                  <a:pt x="201930" y="261416"/>
                </a:lnTo>
                <a:lnTo>
                  <a:pt x="194005" y="310426"/>
                </a:lnTo>
                <a:lnTo>
                  <a:pt x="201930" y="359435"/>
                </a:lnTo>
                <a:lnTo>
                  <a:pt x="223989" y="402043"/>
                </a:lnTo>
                <a:lnTo>
                  <a:pt x="257606" y="435660"/>
                </a:lnTo>
                <a:lnTo>
                  <a:pt x="300202" y="457720"/>
                </a:lnTo>
                <a:lnTo>
                  <a:pt x="349224" y="465632"/>
                </a:lnTo>
                <a:lnTo>
                  <a:pt x="398233" y="457720"/>
                </a:lnTo>
                <a:lnTo>
                  <a:pt x="440829" y="435660"/>
                </a:lnTo>
                <a:lnTo>
                  <a:pt x="474446" y="402043"/>
                </a:lnTo>
                <a:lnTo>
                  <a:pt x="481698" y="388035"/>
                </a:lnTo>
                <a:lnTo>
                  <a:pt x="496506" y="359435"/>
                </a:lnTo>
                <a:lnTo>
                  <a:pt x="504431" y="310426"/>
                </a:lnTo>
                <a:close/>
              </a:path>
              <a:path w="695325" h="1009014">
                <a:moveTo>
                  <a:pt x="695325" y="400304"/>
                </a:moveTo>
                <a:lnTo>
                  <a:pt x="695248" y="301917"/>
                </a:lnTo>
                <a:lnTo>
                  <a:pt x="685952" y="256501"/>
                </a:lnTo>
                <a:lnTo>
                  <a:pt x="670966" y="213436"/>
                </a:lnTo>
                <a:lnTo>
                  <a:pt x="650697" y="173113"/>
                </a:lnTo>
                <a:lnTo>
                  <a:pt x="625589" y="135966"/>
                </a:lnTo>
                <a:lnTo>
                  <a:pt x="620839" y="130581"/>
                </a:lnTo>
                <a:lnTo>
                  <a:pt x="620839" y="349224"/>
                </a:lnTo>
                <a:lnTo>
                  <a:pt x="617435" y="404418"/>
                </a:lnTo>
                <a:lnTo>
                  <a:pt x="607796" y="459371"/>
                </a:lnTo>
                <a:lnTo>
                  <a:pt x="592848" y="513613"/>
                </a:lnTo>
                <a:lnTo>
                  <a:pt x="573468" y="566686"/>
                </a:lnTo>
                <a:lnTo>
                  <a:pt x="550557" y="618134"/>
                </a:lnTo>
                <a:lnTo>
                  <a:pt x="525005" y="667461"/>
                </a:lnTo>
                <a:lnTo>
                  <a:pt x="497725" y="714235"/>
                </a:lnTo>
                <a:lnTo>
                  <a:pt x="469595" y="757961"/>
                </a:lnTo>
                <a:lnTo>
                  <a:pt x="441528" y="798195"/>
                </a:lnTo>
                <a:lnTo>
                  <a:pt x="414401" y="834466"/>
                </a:lnTo>
                <a:lnTo>
                  <a:pt x="389128" y="866292"/>
                </a:lnTo>
                <a:lnTo>
                  <a:pt x="347700" y="914781"/>
                </a:lnTo>
                <a:lnTo>
                  <a:pt x="328726" y="895045"/>
                </a:lnTo>
                <a:lnTo>
                  <a:pt x="281139" y="840790"/>
                </a:lnTo>
                <a:lnTo>
                  <a:pt x="254266" y="806856"/>
                </a:lnTo>
                <a:lnTo>
                  <a:pt x="226504" y="768756"/>
                </a:lnTo>
                <a:lnTo>
                  <a:pt x="198755" y="726795"/>
                </a:lnTo>
                <a:lnTo>
                  <a:pt x="171856" y="681253"/>
                </a:lnTo>
                <a:lnTo>
                  <a:pt x="146697" y="632434"/>
                </a:lnTo>
                <a:lnTo>
                  <a:pt x="124155" y="580618"/>
                </a:lnTo>
                <a:lnTo>
                  <a:pt x="105092" y="526097"/>
                </a:lnTo>
                <a:lnTo>
                  <a:pt x="90398" y="469176"/>
                </a:lnTo>
                <a:lnTo>
                  <a:pt x="80949" y="410121"/>
                </a:lnTo>
                <a:lnTo>
                  <a:pt x="77597" y="349224"/>
                </a:lnTo>
                <a:lnTo>
                  <a:pt x="81991" y="300469"/>
                </a:lnTo>
                <a:lnTo>
                  <a:pt x="94627" y="254546"/>
                </a:lnTo>
                <a:lnTo>
                  <a:pt x="114744" y="212242"/>
                </a:lnTo>
                <a:lnTo>
                  <a:pt x="141566" y="174320"/>
                </a:lnTo>
                <a:lnTo>
                  <a:pt x="174332" y="141566"/>
                </a:lnTo>
                <a:lnTo>
                  <a:pt x="212255" y="114744"/>
                </a:lnTo>
                <a:lnTo>
                  <a:pt x="254558" y="94627"/>
                </a:lnTo>
                <a:lnTo>
                  <a:pt x="300469" y="81991"/>
                </a:lnTo>
                <a:lnTo>
                  <a:pt x="349224" y="77609"/>
                </a:lnTo>
                <a:lnTo>
                  <a:pt x="397967" y="81991"/>
                </a:lnTo>
                <a:lnTo>
                  <a:pt x="443890" y="94627"/>
                </a:lnTo>
                <a:lnTo>
                  <a:pt x="486194" y="114744"/>
                </a:lnTo>
                <a:lnTo>
                  <a:pt x="524103" y="141566"/>
                </a:lnTo>
                <a:lnTo>
                  <a:pt x="556869" y="174320"/>
                </a:lnTo>
                <a:lnTo>
                  <a:pt x="583692" y="212242"/>
                </a:lnTo>
                <a:lnTo>
                  <a:pt x="603821" y="254546"/>
                </a:lnTo>
                <a:lnTo>
                  <a:pt x="616458" y="300469"/>
                </a:lnTo>
                <a:lnTo>
                  <a:pt x="620839" y="349224"/>
                </a:lnTo>
                <a:lnTo>
                  <a:pt x="620839" y="130581"/>
                </a:lnTo>
                <a:lnTo>
                  <a:pt x="567880" y="77609"/>
                </a:lnTo>
                <a:lnTo>
                  <a:pt x="525348" y="47764"/>
                </a:lnTo>
                <a:lnTo>
                  <a:pt x="485025" y="27495"/>
                </a:lnTo>
                <a:lnTo>
                  <a:pt x="441960" y="12509"/>
                </a:lnTo>
                <a:lnTo>
                  <a:pt x="396544" y="3200"/>
                </a:lnTo>
                <a:lnTo>
                  <a:pt x="349224" y="0"/>
                </a:lnTo>
                <a:lnTo>
                  <a:pt x="301891" y="3200"/>
                </a:lnTo>
                <a:lnTo>
                  <a:pt x="256489" y="12509"/>
                </a:lnTo>
                <a:lnTo>
                  <a:pt x="213410" y="27495"/>
                </a:lnTo>
                <a:lnTo>
                  <a:pt x="173088" y="47764"/>
                </a:lnTo>
                <a:lnTo>
                  <a:pt x="135940" y="72872"/>
                </a:lnTo>
                <a:lnTo>
                  <a:pt x="102387" y="102412"/>
                </a:lnTo>
                <a:lnTo>
                  <a:pt x="72847" y="135966"/>
                </a:lnTo>
                <a:lnTo>
                  <a:pt x="47739" y="173113"/>
                </a:lnTo>
                <a:lnTo>
                  <a:pt x="27482" y="213436"/>
                </a:lnTo>
                <a:lnTo>
                  <a:pt x="12484" y="256501"/>
                </a:lnTo>
                <a:lnTo>
                  <a:pt x="3187" y="301917"/>
                </a:lnTo>
                <a:lnTo>
                  <a:pt x="0" y="349224"/>
                </a:lnTo>
                <a:lnTo>
                  <a:pt x="3479" y="416166"/>
                </a:lnTo>
                <a:lnTo>
                  <a:pt x="13360" y="480809"/>
                </a:lnTo>
                <a:lnTo>
                  <a:pt x="28727" y="542899"/>
                </a:lnTo>
                <a:lnTo>
                  <a:pt x="48717" y="602170"/>
                </a:lnTo>
                <a:lnTo>
                  <a:pt x="72402" y="658368"/>
                </a:lnTo>
                <a:lnTo>
                  <a:pt x="98920" y="711238"/>
                </a:lnTo>
                <a:lnTo>
                  <a:pt x="127381" y="760501"/>
                </a:lnTo>
                <a:lnTo>
                  <a:pt x="156883" y="805916"/>
                </a:lnTo>
                <a:lnTo>
                  <a:pt x="186537" y="847217"/>
                </a:lnTo>
                <a:lnTo>
                  <a:pt x="215455" y="884135"/>
                </a:lnTo>
                <a:lnTo>
                  <a:pt x="242747" y="916432"/>
                </a:lnTo>
                <a:lnTo>
                  <a:pt x="288899" y="966063"/>
                </a:lnTo>
                <a:lnTo>
                  <a:pt x="317868" y="994041"/>
                </a:lnTo>
                <a:lnTo>
                  <a:pt x="350494" y="1008849"/>
                </a:lnTo>
                <a:lnTo>
                  <a:pt x="364439" y="1005776"/>
                </a:lnTo>
                <a:lnTo>
                  <a:pt x="396240" y="976985"/>
                </a:lnTo>
                <a:lnTo>
                  <a:pt x="438759" y="928649"/>
                </a:lnTo>
                <a:lnTo>
                  <a:pt x="450062" y="914781"/>
                </a:lnTo>
                <a:lnTo>
                  <a:pt x="465924" y="895337"/>
                </a:lnTo>
                <a:lnTo>
                  <a:pt x="495604" y="856602"/>
                </a:lnTo>
                <a:lnTo>
                  <a:pt x="526719" y="812977"/>
                </a:lnTo>
                <a:lnTo>
                  <a:pt x="558203" y="764959"/>
                </a:lnTo>
                <a:lnTo>
                  <a:pt x="588962" y="713079"/>
                </a:lnTo>
                <a:lnTo>
                  <a:pt x="617943" y="657834"/>
                </a:lnTo>
                <a:lnTo>
                  <a:pt x="644055" y="599744"/>
                </a:lnTo>
                <a:lnTo>
                  <a:pt x="666242" y="539330"/>
                </a:lnTo>
                <a:lnTo>
                  <a:pt x="683412" y="477100"/>
                </a:lnTo>
                <a:lnTo>
                  <a:pt x="694512" y="413562"/>
                </a:lnTo>
                <a:lnTo>
                  <a:pt x="695325" y="4003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0187" y="5384800"/>
            <a:ext cx="12879110" cy="386080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1420133" y="6479840"/>
            <a:ext cx="447484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150" b="1">
                <a:solidFill>
                  <a:srgbClr val="312E5E"/>
                </a:solidFill>
                <a:latin typeface="Arial"/>
                <a:cs typeface="Arial"/>
                <a:hlinkClick r:id="rId3"/>
              </a:rPr>
              <a:t>info@purplebeetech.com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6599328" y="6479840"/>
            <a:ext cx="281432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5" b="1">
                <a:solidFill>
                  <a:srgbClr val="312E5E"/>
                </a:solidFill>
                <a:latin typeface="Arial"/>
                <a:cs typeface="Arial"/>
              </a:rPr>
              <a:t>+123-</a:t>
            </a:r>
            <a:r>
              <a:rPr dirty="0" sz="3200" b="1">
                <a:solidFill>
                  <a:srgbClr val="312E5E"/>
                </a:solidFill>
                <a:latin typeface="Arial"/>
                <a:cs typeface="Arial"/>
              </a:rPr>
              <a:t>456-</a:t>
            </a:r>
            <a:r>
              <a:rPr dirty="0" sz="3200" spc="-20" b="1">
                <a:solidFill>
                  <a:srgbClr val="312E5E"/>
                </a:solidFill>
                <a:latin typeface="Arial"/>
                <a:cs typeface="Arial"/>
              </a:rPr>
              <a:t>7890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1420133" y="7559581"/>
            <a:ext cx="343916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145" b="1">
                <a:solidFill>
                  <a:srgbClr val="312E5E"/>
                </a:solidFill>
                <a:latin typeface="Arial"/>
                <a:cs typeface="Arial"/>
              </a:rPr>
              <a:t>purplebeetech.com</a:t>
            </a:r>
            <a:endParaRPr sz="32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599328" y="7559581"/>
            <a:ext cx="3706495" cy="979805"/>
          </a:xfrm>
          <a:prstGeom prst="rect">
            <a:avLst/>
          </a:prstGeom>
        </p:spPr>
        <p:txBody>
          <a:bodyPr wrap="square" lIns="0" tIns="45085" rIns="0" bIns="0" rtlCol="0" vert="horz">
            <a:spAutoFit/>
          </a:bodyPr>
          <a:lstStyle/>
          <a:p>
            <a:pPr marL="12700" marR="5080">
              <a:lnSpc>
                <a:spcPts val="3679"/>
              </a:lnSpc>
              <a:spcBef>
                <a:spcPts val="355"/>
              </a:spcBef>
            </a:pPr>
            <a:r>
              <a:rPr dirty="0" sz="3200" spc="-150" b="1">
                <a:solidFill>
                  <a:srgbClr val="312E5E"/>
                </a:solidFill>
                <a:latin typeface="Arial"/>
                <a:cs typeface="Arial"/>
              </a:rPr>
              <a:t>info@purplebeetech. </a:t>
            </a:r>
            <a:r>
              <a:rPr dirty="0" sz="3200" spc="-25" b="1">
                <a:solidFill>
                  <a:srgbClr val="312E5E"/>
                </a:solidFill>
                <a:latin typeface="Arial"/>
                <a:cs typeface="Arial"/>
              </a:rPr>
              <a:t>com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15906" rIns="0" bIns="0" rtlCol="0" vert="horz">
            <a:spAutoFit/>
          </a:bodyPr>
          <a:lstStyle/>
          <a:p>
            <a:pPr marL="4807585">
              <a:lnSpc>
                <a:spcPct val="100000"/>
              </a:lnSpc>
              <a:spcBef>
                <a:spcPts val="100"/>
              </a:spcBef>
            </a:pPr>
            <a:r>
              <a:rPr dirty="0" spc="80"/>
              <a:t>Contact</a:t>
            </a:r>
            <a:r>
              <a:rPr dirty="0" spc="-825"/>
              <a:t> </a:t>
            </a:r>
            <a:r>
              <a:rPr dirty="0" spc="-630"/>
              <a:t>Us</a:t>
            </a:r>
          </a:p>
        </p:txBody>
      </p:sp>
      <p:sp>
        <p:nvSpPr>
          <p:cNvPr id="9" name="object 9" descr=""/>
          <p:cNvSpPr txBox="1"/>
          <p:nvPr/>
        </p:nvSpPr>
        <p:spPr>
          <a:xfrm>
            <a:off x="6155994" y="3028936"/>
            <a:ext cx="7748270" cy="1951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33350">
              <a:lnSpc>
                <a:spcPts val="4620"/>
              </a:lnSpc>
              <a:spcBef>
                <a:spcPts val="100"/>
              </a:spcBef>
            </a:pPr>
            <a:r>
              <a:rPr dirty="0" sz="4100" spc="-415">
                <a:solidFill>
                  <a:srgbClr val="FFFFFF"/>
                </a:solidFill>
                <a:latin typeface="Arial Black"/>
                <a:cs typeface="Arial Black"/>
              </a:rPr>
              <a:t>41</a:t>
            </a:r>
            <a:endParaRPr sz="4100">
              <a:latin typeface="Arial Black"/>
              <a:cs typeface="Arial Black"/>
            </a:endParaRPr>
          </a:p>
          <a:p>
            <a:pPr marL="12700" marR="5080">
              <a:lnSpc>
                <a:spcPts val="5330"/>
              </a:lnSpc>
            </a:pPr>
            <a:r>
              <a:rPr dirty="0" sz="4600" spc="-310" b="1">
                <a:solidFill>
                  <a:srgbClr val="FFFFFF"/>
                </a:solidFill>
                <a:latin typeface="Arial"/>
                <a:cs typeface="Arial"/>
              </a:rPr>
              <a:t>OJIDO </a:t>
            </a:r>
            <a:r>
              <a:rPr dirty="0" sz="4600" spc="-325" b="1">
                <a:solidFill>
                  <a:srgbClr val="FFFFFF"/>
                </a:solidFill>
                <a:latin typeface="Arial"/>
                <a:cs typeface="Arial"/>
              </a:rPr>
              <a:t>STREET,</a:t>
            </a:r>
            <a:r>
              <a:rPr dirty="0" sz="4600" spc="-30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600" spc="-400" b="1">
                <a:solidFill>
                  <a:srgbClr val="FFFFFF"/>
                </a:solidFill>
                <a:latin typeface="Arial"/>
                <a:cs typeface="Arial"/>
              </a:rPr>
              <a:t>BESIDE</a:t>
            </a:r>
            <a:r>
              <a:rPr dirty="0" sz="4600" spc="-30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600" spc="-320" b="1">
                <a:solidFill>
                  <a:srgbClr val="FFFFFF"/>
                </a:solidFill>
                <a:latin typeface="Arial"/>
                <a:cs typeface="Arial"/>
              </a:rPr>
              <a:t>OJIDO </a:t>
            </a:r>
            <a:r>
              <a:rPr dirty="0" sz="4600" spc="-290" b="1">
                <a:solidFill>
                  <a:srgbClr val="FFFFFF"/>
                </a:solidFill>
                <a:latin typeface="Arial"/>
                <a:cs typeface="Arial"/>
              </a:rPr>
              <a:t>MARKET,</a:t>
            </a:r>
            <a:r>
              <a:rPr dirty="0" sz="4600" spc="-3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600" spc="-409" b="1">
                <a:solidFill>
                  <a:srgbClr val="FFFFFF"/>
                </a:solidFill>
                <a:latin typeface="Arial"/>
                <a:cs typeface="Arial"/>
              </a:rPr>
              <a:t>ADO</a:t>
            </a:r>
            <a:r>
              <a:rPr dirty="0" sz="4600" spc="-3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600" spc="-10" b="1">
                <a:solidFill>
                  <a:srgbClr val="FFFFFF"/>
                </a:solidFill>
                <a:latin typeface="Arial"/>
                <a:cs typeface="Arial"/>
              </a:rPr>
              <a:t>EKITI</a:t>
            </a:r>
            <a:endParaRPr sz="4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5796214" y="1757934"/>
            <a:ext cx="48260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01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15796214" y="4922523"/>
            <a:ext cx="48260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04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5796214" y="2812797"/>
            <a:ext cx="48260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02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5796214" y="5977389"/>
            <a:ext cx="48260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05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5796214" y="3867661"/>
            <a:ext cx="48260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03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983609" y="6761565"/>
            <a:ext cx="4639945" cy="24803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897890">
              <a:lnSpc>
                <a:spcPct val="155500"/>
              </a:lnSpc>
              <a:spcBef>
                <a:spcPts val="95"/>
              </a:spcBef>
            </a:pPr>
            <a:r>
              <a:rPr dirty="0" sz="3200" spc="-80" b="1">
                <a:solidFill>
                  <a:srgbClr val="312E5E"/>
                </a:solidFill>
                <a:latin typeface="Trebuchet MS"/>
                <a:cs typeface="Trebuchet MS"/>
              </a:rPr>
              <a:t>Benefit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Parents </a:t>
            </a:r>
            <a:r>
              <a:rPr dirty="0" sz="3200" spc="-80" b="1">
                <a:solidFill>
                  <a:srgbClr val="312E5E"/>
                </a:solidFill>
                <a:latin typeface="Trebuchet MS"/>
                <a:cs typeface="Trebuchet MS"/>
              </a:rPr>
              <a:t>Benefit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Teachers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550"/>
              </a:spcBef>
            </a:pPr>
            <a:r>
              <a:rPr dirty="0" sz="3200" spc="-80" b="1">
                <a:solidFill>
                  <a:srgbClr val="312E5E"/>
                </a:solidFill>
                <a:latin typeface="Trebuchet MS"/>
                <a:cs typeface="Trebuchet MS"/>
              </a:rPr>
              <a:t>Benefit</a:t>
            </a:r>
            <a:r>
              <a:rPr dirty="0" sz="3200" spc="-17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200" spc="-18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Policy</a:t>
            </a:r>
            <a:r>
              <a:rPr dirty="0" sz="3200" spc="-17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40" b="1">
                <a:solidFill>
                  <a:srgbClr val="312E5E"/>
                </a:solidFill>
                <a:latin typeface="Trebuchet MS"/>
                <a:cs typeface="Trebuchet MS"/>
              </a:rPr>
              <a:t>Makers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983609" y="1519178"/>
            <a:ext cx="4651375" cy="4971415"/>
          </a:xfrm>
          <a:prstGeom prst="rect">
            <a:avLst/>
          </a:prstGeom>
        </p:spPr>
        <p:txBody>
          <a:bodyPr wrap="square" lIns="0" tIns="45085" rIns="0" bIns="0" rtlCol="0" vert="horz">
            <a:spAutoFit/>
          </a:bodyPr>
          <a:lstStyle/>
          <a:p>
            <a:pPr marL="12700" marR="1457325">
              <a:lnSpc>
                <a:spcPts val="3679"/>
              </a:lnSpc>
              <a:spcBef>
                <a:spcPts val="355"/>
              </a:spcBef>
            </a:pPr>
            <a:r>
              <a:rPr dirty="0" sz="3200" spc="-100" b="1">
                <a:solidFill>
                  <a:srgbClr val="312E5E"/>
                </a:solidFill>
                <a:latin typeface="Trebuchet MS"/>
                <a:cs typeface="Trebuchet MS"/>
              </a:rPr>
              <a:t>What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55" b="1">
                <a:solidFill>
                  <a:srgbClr val="312E5E"/>
                </a:solidFill>
                <a:latin typeface="Trebuchet MS"/>
                <a:cs typeface="Trebuchet MS"/>
              </a:rPr>
              <a:t>is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PBRESULTVault?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ts val="3760"/>
              </a:lnSpc>
              <a:spcBef>
                <a:spcPts val="2570"/>
              </a:spcBef>
            </a:pPr>
            <a:r>
              <a:rPr dirty="0" sz="3200" spc="-65" b="1">
                <a:solidFill>
                  <a:srgbClr val="312E5E"/>
                </a:solidFill>
                <a:latin typeface="Trebuchet MS"/>
                <a:cs typeface="Trebuchet MS"/>
              </a:rPr>
              <a:t>Who</a:t>
            </a:r>
            <a:r>
              <a:rPr dirty="0" sz="3200" spc="-17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80" b="1">
                <a:solidFill>
                  <a:srgbClr val="312E5E"/>
                </a:solidFill>
                <a:latin typeface="Trebuchet MS"/>
                <a:cs typeface="Trebuchet MS"/>
              </a:rPr>
              <a:t>is</a:t>
            </a:r>
            <a:r>
              <a:rPr dirty="0" sz="3200" spc="-17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45" b="1">
                <a:solidFill>
                  <a:srgbClr val="312E5E"/>
                </a:solidFill>
                <a:latin typeface="Trebuchet MS"/>
                <a:cs typeface="Trebuchet MS"/>
              </a:rPr>
              <a:t>PBRESULTVAULT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ts val="3754"/>
              </a:lnSpc>
            </a:pPr>
            <a:r>
              <a:rPr dirty="0" sz="3200" spc="-20" b="1">
                <a:solidFill>
                  <a:srgbClr val="312E5E"/>
                </a:solidFill>
                <a:latin typeface="Trebuchet MS"/>
                <a:cs typeface="Trebuchet MS"/>
              </a:rPr>
              <a:t>For?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100"/>
              </a:spcBef>
            </a:pPr>
            <a:r>
              <a:rPr dirty="0" sz="3200" spc="-65" b="1">
                <a:solidFill>
                  <a:srgbClr val="312E5E"/>
                </a:solidFill>
                <a:latin typeface="Trebuchet MS"/>
                <a:cs typeface="Trebuchet MS"/>
              </a:rPr>
              <a:t>Statement</a:t>
            </a:r>
            <a:r>
              <a:rPr dirty="0" sz="3200" spc="-18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of</a:t>
            </a:r>
            <a:r>
              <a:rPr dirty="0" sz="3200" spc="-22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Problem</a:t>
            </a:r>
            <a:endParaRPr sz="3200">
              <a:latin typeface="Trebuchet MS"/>
              <a:cs typeface="Trebuchet MS"/>
            </a:endParaRPr>
          </a:p>
          <a:p>
            <a:pPr marL="12700" marR="437515">
              <a:lnSpc>
                <a:spcPts val="3679"/>
              </a:lnSpc>
              <a:spcBef>
                <a:spcPts val="2960"/>
              </a:spcBef>
            </a:pPr>
            <a:r>
              <a:rPr dirty="0" sz="3200" spc="-80" b="1">
                <a:solidFill>
                  <a:srgbClr val="312E5E"/>
                </a:solidFill>
                <a:latin typeface="Trebuchet MS"/>
                <a:cs typeface="Trebuchet MS"/>
              </a:rPr>
              <a:t>Features</a:t>
            </a:r>
            <a:r>
              <a:rPr dirty="0" sz="3200" spc="-16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of</a:t>
            </a:r>
            <a:r>
              <a:rPr dirty="0" sz="3200" spc="-16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65" b="1">
                <a:solidFill>
                  <a:srgbClr val="312E5E"/>
                </a:solidFill>
                <a:latin typeface="Trebuchet MS"/>
                <a:cs typeface="Trebuchet MS"/>
              </a:rPr>
              <a:t>PBRESULT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VAULT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40"/>
              </a:spcBef>
            </a:pPr>
            <a:r>
              <a:rPr dirty="0" sz="3200" spc="-80" b="1">
                <a:solidFill>
                  <a:srgbClr val="312E5E"/>
                </a:solidFill>
                <a:latin typeface="Trebuchet MS"/>
                <a:cs typeface="Trebuchet MS"/>
              </a:rPr>
              <a:t>Benefit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b="1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200" spc="-15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200" spc="-10" b="1">
                <a:solidFill>
                  <a:srgbClr val="312E5E"/>
                </a:solidFill>
                <a:latin typeface="Trebuchet MS"/>
                <a:cs typeface="Trebuchet MS"/>
              </a:rPr>
              <a:t>Students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5796214" y="7032252"/>
            <a:ext cx="482600" cy="22091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06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835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07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840"/>
              </a:spcBef>
            </a:pPr>
            <a:r>
              <a:rPr dirty="0" sz="3200" spc="85">
                <a:solidFill>
                  <a:srgbClr val="312E5E"/>
                </a:solidFill>
                <a:latin typeface="Trebuchet MS"/>
                <a:cs typeface="Trebuchet MS"/>
              </a:rPr>
              <a:t>08</a:t>
            </a:r>
            <a:endParaRPr sz="3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1633855"/>
            <a:ext cx="17259300" cy="8653145"/>
            <a:chOff x="0" y="1633855"/>
            <a:chExt cx="17259300" cy="8653145"/>
          </a:xfrm>
        </p:grpSpPr>
        <p:sp>
          <p:nvSpPr>
            <p:cNvPr id="3" name="object 3" descr=""/>
            <p:cNvSpPr/>
            <p:nvPr/>
          </p:nvSpPr>
          <p:spPr>
            <a:xfrm>
              <a:off x="6807150" y="2994833"/>
              <a:ext cx="10405110" cy="6828155"/>
            </a:xfrm>
            <a:custGeom>
              <a:avLst/>
              <a:gdLst/>
              <a:ahLst/>
              <a:cxnLst/>
              <a:rect l="l" t="t" r="r" b="b"/>
              <a:pathLst>
                <a:path w="10405110" h="6828155">
                  <a:moveTo>
                    <a:pt x="10165407" y="6701117"/>
                  </a:moveTo>
                  <a:lnTo>
                    <a:pt x="9637385" y="6701117"/>
                  </a:lnTo>
                  <a:lnTo>
                    <a:pt x="9683399" y="6699302"/>
                  </a:lnTo>
                  <a:lnTo>
                    <a:pt x="9728984" y="6693942"/>
                  </a:lnTo>
                  <a:lnTo>
                    <a:pt x="9773973" y="6685166"/>
                  </a:lnTo>
                  <a:lnTo>
                    <a:pt x="9818199" y="6673102"/>
                  </a:lnTo>
                  <a:lnTo>
                    <a:pt x="9861494" y="6657877"/>
                  </a:lnTo>
                  <a:lnTo>
                    <a:pt x="9903692" y="6639620"/>
                  </a:lnTo>
                  <a:lnTo>
                    <a:pt x="9944627" y="6618460"/>
                  </a:lnTo>
                  <a:lnTo>
                    <a:pt x="9984130" y="6594524"/>
                  </a:lnTo>
                  <a:lnTo>
                    <a:pt x="10022036" y="6567941"/>
                  </a:lnTo>
                  <a:lnTo>
                    <a:pt x="10058176" y="6538839"/>
                  </a:lnTo>
                  <a:lnTo>
                    <a:pt x="10092385" y="6507346"/>
                  </a:lnTo>
                  <a:lnTo>
                    <a:pt x="10124495" y="6473590"/>
                  </a:lnTo>
                  <a:lnTo>
                    <a:pt x="10154339" y="6437700"/>
                  </a:lnTo>
                  <a:lnTo>
                    <a:pt x="10181750" y="6399803"/>
                  </a:lnTo>
                  <a:lnTo>
                    <a:pt x="10206562" y="6360028"/>
                  </a:lnTo>
                  <a:lnTo>
                    <a:pt x="10228607" y="6318503"/>
                  </a:lnTo>
                  <a:lnTo>
                    <a:pt x="10247719" y="6275356"/>
                  </a:lnTo>
                  <a:lnTo>
                    <a:pt x="10263730" y="6230716"/>
                  </a:lnTo>
                  <a:lnTo>
                    <a:pt x="10276474" y="6184710"/>
                  </a:lnTo>
                  <a:lnTo>
                    <a:pt x="10285783" y="6137467"/>
                  </a:lnTo>
                  <a:lnTo>
                    <a:pt x="10291491" y="6089115"/>
                  </a:lnTo>
                  <a:lnTo>
                    <a:pt x="10293431" y="6039782"/>
                  </a:lnTo>
                  <a:lnTo>
                    <a:pt x="10293431" y="216917"/>
                  </a:lnTo>
                  <a:lnTo>
                    <a:pt x="10291364" y="161448"/>
                  </a:lnTo>
                  <a:lnTo>
                    <a:pt x="10284833" y="106474"/>
                  </a:lnTo>
                  <a:lnTo>
                    <a:pt x="10273342" y="52493"/>
                  </a:lnTo>
                  <a:lnTo>
                    <a:pt x="10256395" y="0"/>
                  </a:lnTo>
                  <a:lnTo>
                    <a:pt x="10285164" y="36425"/>
                  </a:lnTo>
                  <a:lnTo>
                    <a:pt x="10311363" y="75071"/>
                  </a:lnTo>
                  <a:lnTo>
                    <a:pt x="10334775" y="115807"/>
                  </a:lnTo>
                  <a:lnTo>
                    <a:pt x="10355183" y="158502"/>
                  </a:lnTo>
                  <a:lnTo>
                    <a:pt x="10372369" y="203027"/>
                  </a:lnTo>
                  <a:lnTo>
                    <a:pt x="10386115" y="249249"/>
                  </a:lnTo>
                  <a:lnTo>
                    <a:pt x="10396203" y="297040"/>
                  </a:lnTo>
                  <a:lnTo>
                    <a:pt x="10402415" y="346267"/>
                  </a:lnTo>
                  <a:lnTo>
                    <a:pt x="10404534" y="396801"/>
                  </a:lnTo>
                  <a:lnTo>
                    <a:pt x="10404534" y="6219665"/>
                  </a:lnTo>
                  <a:lnTo>
                    <a:pt x="10402686" y="6266862"/>
                  </a:lnTo>
                  <a:lnTo>
                    <a:pt x="10397235" y="6313126"/>
                  </a:lnTo>
                  <a:lnTo>
                    <a:pt x="10388323" y="6358318"/>
                  </a:lnTo>
                  <a:lnTo>
                    <a:pt x="10376089" y="6402296"/>
                  </a:lnTo>
                  <a:lnTo>
                    <a:pt x="10360674" y="6444920"/>
                  </a:lnTo>
                  <a:lnTo>
                    <a:pt x="10342218" y="6486050"/>
                  </a:lnTo>
                  <a:lnTo>
                    <a:pt x="10320863" y="6525545"/>
                  </a:lnTo>
                  <a:lnTo>
                    <a:pt x="10296749" y="6563264"/>
                  </a:lnTo>
                  <a:lnTo>
                    <a:pt x="10270015" y="6599067"/>
                  </a:lnTo>
                  <a:lnTo>
                    <a:pt x="10240804" y="6632814"/>
                  </a:lnTo>
                  <a:lnTo>
                    <a:pt x="10209255" y="6664363"/>
                  </a:lnTo>
                  <a:lnTo>
                    <a:pt x="10175508" y="6693574"/>
                  </a:lnTo>
                  <a:lnTo>
                    <a:pt x="10165407" y="6701117"/>
                  </a:lnTo>
                  <a:close/>
                </a:path>
                <a:path w="10405110" h="6828155">
                  <a:moveTo>
                    <a:pt x="9796107" y="6828094"/>
                  </a:moveTo>
                  <a:lnTo>
                    <a:pt x="458438" y="6828094"/>
                  </a:lnTo>
                  <a:lnTo>
                    <a:pt x="401482" y="6826051"/>
                  </a:lnTo>
                  <a:lnTo>
                    <a:pt x="346967" y="6820009"/>
                  </a:lnTo>
                  <a:lnTo>
                    <a:pt x="294902" y="6810095"/>
                  </a:lnTo>
                  <a:lnTo>
                    <a:pt x="245299" y="6796434"/>
                  </a:lnTo>
                  <a:lnTo>
                    <a:pt x="198168" y="6779155"/>
                  </a:lnTo>
                  <a:lnTo>
                    <a:pt x="153522" y="6758384"/>
                  </a:lnTo>
                  <a:lnTo>
                    <a:pt x="111371" y="6734248"/>
                  </a:lnTo>
                  <a:lnTo>
                    <a:pt x="71726" y="6706874"/>
                  </a:lnTo>
                  <a:lnTo>
                    <a:pt x="34599" y="6676389"/>
                  </a:lnTo>
                  <a:lnTo>
                    <a:pt x="0" y="6642920"/>
                  </a:lnTo>
                  <a:lnTo>
                    <a:pt x="43158" y="6660090"/>
                  </a:lnTo>
                  <a:lnTo>
                    <a:pt x="87785" y="6674468"/>
                  </a:lnTo>
                  <a:lnTo>
                    <a:pt x="133589" y="6685907"/>
                  </a:lnTo>
                  <a:lnTo>
                    <a:pt x="180274" y="6694259"/>
                  </a:lnTo>
                  <a:lnTo>
                    <a:pt x="227548" y="6699378"/>
                  </a:lnTo>
                  <a:lnTo>
                    <a:pt x="275115" y="6701117"/>
                  </a:lnTo>
                  <a:lnTo>
                    <a:pt x="10165407" y="6701117"/>
                  </a:lnTo>
                  <a:lnTo>
                    <a:pt x="10139705" y="6720308"/>
                  </a:lnTo>
                  <a:lnTo>
                    <a:pt x="10101986" y="6744422"/>
                  </a:lnTo>
                  <a:lnTo>
                    <a:pt x="10062492" y="6765778"/>
                  </a:lnTo>
                  <a:lnTo>
                    <a:pt x="10021362" y="6784233"/>
                  </a:lnTo>
                  <a:lnTo>
                    <a:pt x="9978738" y="6799648"/>
                  </a:lnTo>
                  <a:lnTo>
                    <a:pt x="9934760" y="6811882"/>
                  </a:lnTo>
                  <a:lnTo>
                    <a:pt x="9889568" y="6820795"/>
                  </a:lnTo>
                  <a:lnTo>
                    <a:pt x="9843304" y="6826245"/>
                  </a:lnTo>
                  <a:lnTo>
                    <a:pt x="9796107" y="6828094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6473837" y="2603323"/>
              <a:ext cx="10568940" cy="7040245"/>
            </a:xfrm>
            <a:custGeom>
              <a:avLst/>
              <a:gdLst/>
              <a:ahLst/>
              <a:cxnLst/>
              <a:rect l="l" t="t" r="r" b="b"/>
              <a:pathLst>
                <a:path w="10568940" h="7040245">
                  <a:moveTo>
                    <a:pt x="9960117" y="7039721"/>
                  </a:moveTo>
                  <a:lnTo>
                    <a:pt x="608428" y="7039721"/>
                  </a:lnTo>
                  <a:lnTo>
                    <a:pt x="561231" y="7037907"/>
                  </a:lnTo>
                  <a:lnTo>
                    <a:pt x="514967" y="7032552"/>
                  </a:lnTo>
                  <a:lnTo>
                    <a:pt x="469775" y="7023787"/>
                  </a:lnTo>
                  <a:lnTo>
                    <a:pt x="425797" y="7011741"/>
                  </a:lnTo>
                  <a:lnTo>
                    <a:pt x="383173" y="6996546"/>
                  </a:lnTo>
                  <a:lnTo>
                    <a:pt x="342043" y="6978330"/>
                  </a:lnTo>
                  <a:lnTo>
                    <a:pt x="302548" y="6957225"/>
                  </a:lnTo>
                  <a:lnTo>
                    <a:pt x="264829" y="6933361"/>
                  </a:lnTo>
                  <a:lnTo>
                    <a:pt x="229026" y="6906868"/>
                  </a:lnTo>
                  <a:lnTo>
                    <a:pt x="195279" y="6877875"/>
                  </a:lnTo>
                  <a:lnTo>
                    <a:pt x="163730" y="6846515"/>
                  </a:lnTo>
                  <a:lnTo>
                    <a:pt x="134519" y="6812916"/>
                  </a:lnTo>
                  <a:lnTo>
                    <a:pt x="107785" y="6777209"/>
                  </a:lnTo>
                  <a:lnTo>
                    <a:pt x="83671" y="6739524"/>
                  </a:lnTo>
                  <a:lnTo>
                    <a:pt x="62315" y="6699991"/>
                  </a:lnTo>
                  <a:lnTo>
                    <a:pt x="43860" y="6658742"/>
                  </a:lnTo>
                  <a:lnTo>
                    <a:pt x="28445" y="6615905"/>
                  </a:lnTo>
                  <a:lnTo>
                    <a:pt x="16211" y="6571611"/>
                  </a:lnTo>
                  <a:lnTo>
                    <a:pt x="7298" y="6525991"/>
                  </a:lnTo>
                  <a:lnTo>
                    <a:pt x="1848" y="6479175"/>
                  </a:lnTo>
                  <a:lnTo>
                    <a:pt x="0" y="6431293"/>
                  </a:lnTo>
                  <a:lnTo>
                    <a:pt x="0" y="608428"/>
                  </a:lnTo>
                  <a:lnTo>
                    <a:pt x="1848" y="561231"/>
                  </a:lnTo>
                  <a:lnTo>
                    <a:pt x="7298" y="514967"/>
                  </a:lnTo>
                  <a:lnTo>
                    <a:pt x="16211" y="469775"/>
                  </a:lnTo>
                  <a:lnTo>
                    <a:pt x="28445" y="425797"/>
                  </a:lnTo>
                  <a:lnTo>
                    <a:pt x="43860" y="383173"/>
                  </a:lnTo>
                  <a:lnTo>
                    <a:pt x="62315" y="342043"/>
                  </a:lnTo>
                  <a:lnTo>
                    <a:pt x="83671" y="302548"/>
                  </a:lnTo>
                  <a:lnTo>
                    <a:pt x="107785" y="264829"/>
                  </a:lnTo>
                  <a:lnTo>
                    <a:pt x="134519" y="229026"/>
                  </a:lnTo>
                  <a:lnTo>
                    <a:pt x="163730" y="195279"/>
                  </a:lnTo>
                  <a:lnTo>
                    <a:pt x="195279" y="163730"/>
                  </a:lnTo>
                  <a:lnTo>
                    <a:pt x="229026" y="134519"/>
                  </a:lnTo>
                  <a:lnTo>
                    <a:pt x="264829" y="107785"/>
                  </a:lnTo>
                  <a:lnTo>
                    <a:pt x="302548" y="83671"/>
                  </a:lnTo>
                  <a:lnTo>
                    <a:pt x="342043" y="62315"/>
                  </a:lnTo>
                  <a:lnTo>
                    <a:pt x="383173" y="43860"/>
                  </a:lnTo>
                  <a:lnTo>
                    <a:pt x="425797" y="28445"/>
                  </a:lnTo>
                  <a:lnTo>
                    <a:pt x="469775" y="16211"/>
                  </a:lnTo>
                  <a:lnTo>
                    <a:pt x="514967" y="7298"/>
                  </a:lnTo>
                  <a:lnTo>
                    <a:pt x="561231" y="1848"/>
                  </a:lnTo>
                  <a:lnTo>
                    <a:pt x="608428" y="0"/>
                  </a:lnTo>
                  <a:lnTo>
                    <a:pt x="9960117" y="0"/>
                  </a:lnTo>
                  <a:lnTo>
                    <a:pt x="10007314" y="1848"/>
                  </a:lnTo>
                  <a:lnTo>
                    <a:pt x="10053579" y="7298"/>
                  </a:lnTo>
                  <a:lnTo>
                    <a:pt x="10098770" y="16211"/>
                  </a:lnTo>
                  <a:lnTo>
                    <a:pt x="10142749" y="28445"/>
                  </a:lnTo>
                  <a:lnTo>
                    <a:pt x="10185373" y="43860"/>
                  </a:lnTo>
                  <a:lnTo>
                    <a:pt x="10226503" y="62315"/>
                  </a:lnTo>
                  <a:lnTo>
                    <a:pt x="10265998" y="83671"/>
                  </a:lnTo>
                  <a:lnTo>
                    <a:pt x="10303717" y="107785"/>
                  </a:lnTo>
                  <a:lnTo>
                    <a:pt x="10339520" y="134519"/>
                  </a:lnTo>
                  <a:lnTo>
                    <a:pt x="10373266" y="163730"/>
                  </a:lnTo>
                  <a:lnTo>
                    <a:pt x="10404816" y="195279"/>
                  </a:lnTo>
                  <a:lnTo>
                    <a:pt x="10434027" y="229026"/>
                  </a:lnTo>
                  <a:lnTo>
                    <a:pt x="10460760" y="264829"/>
                  </a:lnTo>
                  <a:lnTo>
                    <a:pt x="10484875" y="302548"/>
                  </a:lnTo>
                  <a:lnTo>
                    <a:pt x="10506230" y="342043"/>
                  </a:lnTo>
                  <a:lnTo>
                    <a:pt x="10524686" y="383173"/>
                  </a:lnTo>
                  <a:lnTo>
                    <a:pt x="10540100" y="425797"/>
                  </a:lnTo>
                  <a:lnTo>
                    <a:pt x="10552335" y="469775"/>
                  </a:lnTo>
                  <a:lnTo>
                    <a:pt x="10561247" y="514967"/>
                  </a:lnTo>
                  <a:lnTo>
                    <a:pt x="10566698" y="561231"/>
                  </a:lnTo>
                  <a:lnTo>
                    <a:pt x="10568546" y="608428"/>
                  </a:lnTo>
                  <a:lnTo>
                    <a:pt x="10568546" y="6431293"/>
                  </a:lnTo>
                  <a:lnTo>
                    <a:pt x="10566698" y="6478489"/>
                  </a:lnTo>
                  <a:lnTo>
                    <a:pt x="10561247" y="6524754"/>
                  </a:lnTo>
                  <a:lnTo>
                    <a:pt x="10552335" y="6569945"/>
                  </a:lnTo>
                  <a:lnTo>
                    <a:pt x="10540100" y="6613924"/>
                  </a:lnTo>
                  <a:lnTo>
                    <a:pt x="10524686" y="6656548"/>
                  </a:lnTo>
                  <a:lnTo>
                    <a:pt x="10506230" y="6697678"/>
                  </a:lnTo>
                  <a:lnTo>
                    <a:pt x="10484875" y="6737172"/>
                  </a:lnTo>
                  <a:lnTo>
                    <a:pt x="10460760" y="6774891"/>
                  </a:lnTo>
                  <a:lnTo>
                    <a:pt x="10434027" y="6810694"/>
                  </a:lnTo>
                  <a:lnTo>
                    <a:pt x="10404816" y="6844441"/>
                  </a:lnTo>
                  <a:lnTo>
                    <a:pt x="10373266" y="6875990"/>
                  </a:lnTo>
                  <a:lnTo>
                    <a:pt x="10339520" y="6905202"/>
                  </a:lnTo>
                  <a:lnTo>
                    <a:pt x="10303717" y="6931935"/>
                  </a:lnTo>
                  <a:lnTo>
                    <a:pt x="10265998" y="6956050"/>
                  </a:lnTo>
                  <a:lnTo>
                    <a:pt x="10226503" y="6977405"/>
                  </a:lnTo>
                  <a:lnTo>
                    <a:pt x="10185373" y="6995860"/>
                  </a:lnTo>
                  <a:lnTo>
                    <a:pt x="10142749" y="7011275"/>
                  </a:lnTo>
                  <a:lnTo>
                    <a:pt x="10098770" y="7023509"/>
                  </a:lnTo>
                  <a:lnTo>
                    <a:pt x="10053579" y="7032422"/>
                  </a:lnTo>
                  <a:lnTo>
                    <a:pt x="10007314" y="7037873"/>
                  </a:lnTo>
                  <a:lnTo>
                    <a:pt x="9960117" y="70397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5976747" y="2560636"/>
              <a:ext cx="11282680" cy="7315200"/>
            </a:xfrm>
            <a:custGeom>
              <a:avLst/>
              <a:gdLst/>
              <a:ahLst/>
              <a:cxnLst/>
              <a:rect l="l" t="t" r="r" b="b"/>
              <a:pathLst>
                <a:path w="11282680" h="7315200">
                  <a:moveTo>
                    <a:pt x="11282553" y="838200"/>
                  </a:moveTo>
                  <a:lnTo>
                    <a:pt x="11280369" y="787400"/>
                  </a:lnTo>
                  <a:lnTo>
                    <a:pt x="11273981" y="736600"/>
                  </a:lnTo>
                  <a:lnTo>
                    <a:pt x="11263528" y="685800"/>
                  </a:lnTo>
                  <a:lnTo>
                    <a:pt x="11249241" y="635000"/>
                  </a:lnTo>
                  <a:lnTo>
                    <a:pt x="11234928" y="594575"/>
                  </a:lnTo>
                  <a:lnTo>
                    <a:pt x="11234928" y="838200"/>
                  </a:lnTo>
                  <a:lnTo>
                    <a:pt x="11234928" y="6654800"/>
                  </a:lnTo>
                  <a:lnTo>
                    <a:pt x="11233048" y="6705600"/>
                  </a:lnTo>
                  <a:lnTo>
                    <a:pt x="11227499" y="6756400"/>
                  </a:lnTo>
                  <a:lnTo>
                    <a:pt x="11218431" y="6794500"/>
                  </a:lnTo>
                  <a:lnTo>
                    <a:pt x="11205985" y="6845300"/>
                  </a:lnTo>
                  <a:lnTo>
                    <a:pt x="11190313" y="6883400"/>
                  </a:lnTo>
                  <a:lnTo>
                    <a:pt x="11171568" y="6921500"/>
                  </a:lnTo>
                  <a:lnTo>
                    <a:pt x="11149889" y="6972300"/>
                  </a:lnTo>
                  <a:lnTo>
                    <a:pt x="11125429" y="6997700"/>
                  </a:lnTo>
                  <a:lnTo>
                    <a:pt x="11098327" y="7035800"/>
                  </a:lnTo>
                  <a:lnTo>
                    <a:pt x="11068749" y="7073900"/>
                  </a:lnTo>
                  <a:lnTo>
                    <a:pt x="11036821" y="7099300"/>
                  </a:lnTo>
                  <a:lnTo>
                    <a:pt x="11002696" y="7137400"/>
                  </a:lnTo>
                  <a:lnTo>
                    <a:pt x="10966526" y="7162800"/>
                  </a:lnTo>
                  <a:lnTo>
                    <a:pt x="10928464" y="7188200"/>
                  </a:lnTo>
                  <a:lnTo>
                    <a:pt x="10888650" y="7200900"/>
                  </a:lnTo>
                  <a:lnTo>
                    <a:pt x="10847222" y="7226300"/>
                  </a:lnTo>
                  <a:lnTo>
                    <a:pt x="10804347" y="7239000"/>
                  </a:lnTo>
                  <a:lnTo>
                    <a:pt x="10714812" y="7264400"/>
                  </a:lnTo>
                  <a:lnTo>
                    <a:pt x="1184617" y="7264400"/>
                  </a:lnTo>
                  <a:lnTo>
                    <a:pt x="1131912" y="7251700"/>
                  </a:lnTo>
                  <a:lnTo>
                    <a:pt x="1081811" y="7239000"/>
                  </a:lnTo>
                  <a:lnTo>
                    <a:pt x="1034338" y="7213600"/>
                  </a:lnTo>
                  <a:lnTo>
                    <a:pt x="989457" y="7200900"/>
                  </a:lnTo>
                  <a:lnTo>
                    <a:pt x="947166" y="7175500"/>
                  </a:lnTo>
                  <a:lnTo>
                    <a:pt x="907440" y="7150100"/>
                  </a:lnTo>
                  <a:lnTo>
                    <a:pt x="870292" y="7112000"/>
                  </a:lnTo>
                  <a:lnTo>
                    <a:pt x="835685" y="7086600"/>
                  </a:lnTo>
                  <a:lnTo>
                    <a:pt x="922299" y="7112000"/>
                  </a:lnTo>
                  <a:lnTo>
                    <a:pt x="1013612" y="7137400"/>
                  </a:lnTo>
                  <a:lnTo>
                    <a:pt x="10556011" y="7137400"/>
                  </a:lnTo>
                  <a:lnTo>
                    <a:pt x="10645521" y="7112000"/>
                  </a:lnTo>
                  <a:lnTo>
                    <a:pt x="10730116" y="7086600"/>
                  </a:lnTo>
                  <a:lnTo>
                    <a:pt x="10770286" y="7061200"/>
                  </a:lnTo>
                  <a:lnTo>
                    <a:pt x="10808881" y="7048500"/>
                  </a:lnTo>
                  <a:lnTo>
                    <a:pt x="10845813" y="7023100"/>
                  </a:lnTo>
                  <a:lnTo>
                    <a:pt x="10880954" y="6997700"/>
                  </a:lnTo>
                  <a:lnTo>
                    <a:pt x="10914190" y="6959600"/>
                  </a:lnTo>
                  <a:lnTo>
                    <a:pt x="10945406" y="6934200"/>
                  </a:lnTo>
                  <a:lnTo>
                    <a:pt x="10974502" y="6896100"/>
                  </a:lnTo>
                  <a:lnTo>
                    <a:pt x="11001362" y="6858000"/>
                  </a:lnTo>
                  <a:lnTo>
                    <a:pt x="11025873" y="6832600"/>
                  </a:lnTo>
                  <a:lnTo>
                    <a:pt x="11047908" y="6781800"/>
                  </a:lnTo>
                  <a:lnTo>
                    <a:pt x="11067377" y="6743700"/>
                  </a:lnTo>
                  <a:lnTo>
                    <a:pt x="11084166" y="6705600"/>
                  </a:lnTo>
                  <a:lnTo>
                    <a:pt x="11098136" y="6667500"/>
                  </a:lnTo>
                  <a:lnTo>
                    <a:pt x="11109211" y="6616700"/>
                  </a:lnTo>
                  <a:lnTo>
                    <a:pt x="11117263" y="6578600"/>
                  </a:lnTo>
                  <a:lnTo>
                    <a:pt x="11122165" y="6527800"/>
                  </a:lnTo>
                  <a:lnTo>
                    <a:pt x="11123828" y="6477000"/>
                  </a:lnTo>
                  <a:lnTo>
                    <a:pt x="11123828" y="660400"/>
                  </a:lnTo>
                  <a:lnTo>
                    <a:pt x="11121022" y="596900"/>
                  </a:lnTo>
                  <a:lnTo>
                    <a:pt x="11113249" y="546100"/>
                  </a:lnTo>
                  <a:lnTo>
                    <a:pt x="11101502" y="495300"/>
                  </a:lnTo>
                  <a:lnTo>
                    <a:pt x="11086795" y="444500"/>
                  </a:lnTo>
                  <a:lnTo>
                    <a:pt x="11115561" y="482600"/>
                  </a:lnTo>
                  <a:lnTo>
                    <a:pt x="11141761" y="520700"/>
                  </a:lnTo>
                  <a:lnTo>
                    <a:pt x="11165167" y="558800"/>
                  </a:lnTo>
                  <a:lnTo>
                    <a:pt x="11185576" y="596900"/>
                  </a:lnTo>
                  <a:lnTo>
                    <a:pt x="11202772" y="647700"/>
                  </a:lnTo>
                  <a:lnTo>
                    <a:pt x="11216513" y="685800"/>
                  </a:lnTo>
                  <a:lnTo>
                    <a:pt x="11226597" y="736600"/>
                  </a:lnTo>
                  <a:lnTo>
                    <a:pt x="11232807" y="787400"/>
                  </a:lnTo>
                  <a:lnTo>
                    <a:pt x="11234928" y="838200"/>
                  </a:lnTo>
                  <a:lnTo>
                    <a:pt x="11234928" y="594575"/>
                  </a:lnTo>
                  <a:lnTo>
                    <a:pt x="11231258" y="584200"/>
                  </a:lnTo>
                  <a:lnTo>
                    <a:pt x="11209807" y="533400"/>
                  </a:lnTo>
                  <a:lnTo>
                    <a:pt x="11185030" y="495300"/>
                  </a:lnTo>
                  <a:lnTo>
                    <a:pt x="11157141" y="457200"/>
                  </a:lnTo>
                  <a:lnTo>
                    <a:pt x="11149432" y="444500"/>
                  </a:lnTo>
                  <a:lnTo>
                    <a:pt x="11126305" y="406400"/>
                  </a:lnTo>
                  <a:lnTo>
                    <a:pt x="11092726" y="381000"/>
                  </a:lnTo>
                  <a:lnTo>
                    <a:pt x="11065637" y="352475"/>
                  </a:lnTo>
                  <a:lnTo>
                    <a:pt x="11065637" y="660400"/>
                  </a:lnTo>
                  <a:lnTo>
                    <a:pt x="11065637" y="6477000"/>
                  </a:lnTo>
                  <a:lnTo>
                    <a:pt x="11063783" y="6527800"/>
                  </a:lnTo>
                  <a:lnTo>
                    <a:pt x="11058335" y="6578600"/>
                  </a:lnTo>
                  <a:lnTo>
                    <a:pt x="11049419" y="6616700"/>
                  </a:lnTo>
                  <a:lnTo>
                    <a:pt x="11037189" y="6667500"/>
                  </a:lnTo>
                  <a:lnTo>
                    <a:pt x="11021771" y="6705600"/>
                  </a:lnTo>
                  <a:lnTo>
                    <a:pt x="11003318" y="6743700"/>
                  </a:lnTo>
                  <a:lnTo>
                    <a:pt x="10981957" y="6781800"/>
                  </a:lnTo>
                  <a:lnTo>
                    <a:pt x="10957839" y="6819900"/>
                  </a:lnTo>
                  <a:lnTo>
                    <a:pt x="10931106" y="6858000"/>
                  </a:lnTo>
                  <a:lnTo>
                    <a:pt x="10901896" y="6896100"/>
                  </a:lnTo>
                  <a:lnTo>
                    <a:pt x="10870349" y="6921500"/>
                  </a:lnTo>
                  <a:lnTo>
                    <a:pt x="10836605" y="6959600"/>
                  </a:lnTo>
                  <a:lnTo>
                    <a:pt x="10800804" y="6985000"/>
                  </a:lnTo>
                  <a:lnTo>
                    <a:pt x="10763085" y="7010400"/>
                  </a:lnTo>
                  <a:lnTo>
                    <a:pt x="10723588" y="7023100"/>
                  </a:lnTo>
                  <a:lnTo>
                    <a:pt x="10682453" y="7048500"/>
                  </a:lnTo>
                  <a:lnTo>
                    <a:pt x="10639831" y="7061200"/>
                  </a:lnTo>
                  <a:lnTo>
                    <a:pt x="10550665" y="7086600"/>
                  </a:lnTo>
                  <a:lnTo>
                    <a:pt x="1012050" y="7086600"/>
                  </a:lnTo>
                  <a:lnTo>
                    <a:pt x="922883" y="7061200"/>
                  </a:lnTo>
                  <a:lnTo>
                    <a:pt x="880262" y="7048500"/>
                  </a:lnTo>
                  <a:lnTo>
                    <a:pt x="839127" y="7023100"/>
                  </a:lnTo>
                  <a:lnTo>
                    <a:pt x="799630" y="7010400"/>
                  </a:lnTo>
                  <a:lnTo>
                    <a:pt x="761911" y="6985000"/>
                  </a:lnTo>
                  <a:lnTo>
                    <a:pt x="726109" y="6959600"/>
                  </a:lnTo>
                  <a:lnTo>
                    <a:pt x="692365" y="6921500"/>
                  </a:lnTo>
                  <a:lnTo>
                    <a:pt x="660819" y="6896100"/>
                  </a:lnTo>
                  <a:lnTo>
                    <a:pt x="631609" y="6858000"/>
                  </a:lnTo>
                  <a:lnTo>
                    <a:pt x="604875" y="6819900"/>
                  </a:lnTo>
                  <a:lnTo>
                    <a:pt x="580758" y="6794500"/>
                  </a:lnTo>
                  <a:lnTo>
                    <a:pt x="559396" y="6743700"/>
                  </a:lnTo>
                  <a:lnTo>
                    <a:pt x="540943" y="6705600"/>
                  </a:lnTo>
                  <a:lnTo>
                    <a:pt x="525526" y="6667500"/>
                  </a:lnTo>
                  <a:lnTo>
                    <a:pt x="513295" y="6616700"/>
                  </a:lnTo>
                  <a:lnTo>
                    <a:pt x="504380" y="6578600"/>
                  </a:lnTo>
                  <a:lnTo>
                    <a:pt x="498932" y="6527800"/>
                  </a:lnTo>
                  <a:lnTo>
                    <a:pt x="497078" y="6477000"/>
                  </a:lnTo>
                  <a:lnTo>
                    <a:pt x="497078" y="4672419"/>
                  </a:lnTo>
                  <a:lnTo>
                    <a:pt x="527558" y="4687582"/>
                  </a:lnTo>
                  <a:lnTo>
                    <a:pt x="568858" y="4704054"/>
                  </a:lnTo>
                  <a:lnTo>
                    <a:pt x="611746" y="4717135"/>
                  </a:lnTo>
                  <a:lnTo>
                    <a:pt x="656056" y="4726686"/>
                  </a:lnTo>
                  <a:lnTo>
                    <a:pt x="701636" y="4732540"/>
                  </a:lnTo>
                  <a:lnTo>
                    <a:pt x="748322" y="4734522"/>
                  </a:lnTo>
                  <a:lnTo>
                    <a:pt x="794994" y="4732540"/>
                  </a:lnTo>
                  <a:lnTo>
                    <a:pt x="840574" y="4726686"/>
                  </a:lnTo>
                  <a:lnTo>
                    <a:pt x="884885" y="4717135"/>
                  </a:lnTo>
                  <a:lnTo>
                    <a:pt x="927773" y="4704054"/>
                  </a:lnTo>
                  <a:lnTo>
                    <a:pt x="969073" y="4687582"/>
                  </a:lnTo>
                  <a:lnTo>
                    <a:pt x="1008621" y="4667910"/>
                  </a:lnTo>
                  <a:lnTo>
                    <a:pt x="1046251" y="4645177"/>
                  </a:lnTo>
                  <a:lnTo>
                    <a:pt x="1081798" y="4619561"/>
                  </a:lnTo>
                  <a:lnTo>
                    <a:pt x="1115110" y="4591215"/>
                  </a:lnTo>
                  <a:lnTo>
                    <a:pt x="1146022" y="4560303"/>
                  </a:lnTo>
                  <a:lnTo>
                    <a:pt x="1174369" y="4526991"/>
                  </a:lnTo>
                  <a:lnTo>
                    <a:pt x="1199984" y="4491431"/>
                  </a:lnTo>
                  <a:lnTo>
                    <a:pt x="1222717" y="4453814"/>
                  </a:lnTo>
                  <a:lnTo>
                    <a:pt x="1242390" y="4414266"/>
                  </a:lnTo>
                  <a:lnTo>
                    <a:pt x="1258862" y="4372965"/>
                  </a:lnTo>
                  <a:lnTo>
                    <a:pt x="1271943" y="4330077"/>
                  </a:lnTo>
                  <a:lnTo>
                    <a:pt x="1281493" y="4285767"/>
                  </a:lnTo>
                  <a:lnTo>
                    <a:pt x="1287348" y="4240187"/>
                  </a:lnTo>
                  <a:lnTo>
                    <a:pt x="1289329" y="4193514"/>
                  </a:lnTo>
                  <a:lnTo>
                    <a:pt x="1287348" y="4146829"/>
                  </a:lnTo>
                  <a:lnTo>
                    <a:pt x="1281493" y="4101249"/>
                  </a:lnTo>
                  <a:lnTo>
                    <a:pt x="1271943" y="4056938"/>
                  </a:lnTo>
                  <a:lnTo>
                    <a:pt x="1258862" y="4014051"/>
                  </a:lnTo>
                  <a:lnTo>
                    <a:pt x="1242390" y="3972750"/>
                  </a:lnTo>
                  <a:lnTo>
                    <a:pt x="1222717" y="3933215"/>
                  </a:lnTo>
                  <a:lnTo>
                    <a:pt x="1199984" y="3895585"/>
                  </a:lnTo>
                  <a:lnTo>
                    <a:pt x="1174369" y="3860038"/>
                  </a:lnTo>
                  <a:lnTo>
                    <a:pt x="1146022" y="3826726"/>
                  </a:lnTo>
                  <a:lnTo>
                    <a:pt x="1115110" y="3795814"/>
                  </a:lnTo>
                  <a:lnTo>
                    <a:pt x="1081798" y="3767467"/>
                  </a:lnTo>
                  <a:lnTo>
                    <a:pt x="1046251" y="3741839"/>
                  </a:lnTo>
                  <a:lnTo>
                    <a:pt x="1008621" y="3719118"/>
                  </a:lnTo>
                  <a:lnTo>
                    <a:pt x="969073" y="3699433"/>
                  </a:lnTo>
                  <a:lnTo>
                    <a:pt x="927773" y="3682974"/>
                  </a:lnTo>
                  <a:lnTo>
                    <a:pt x="884885" y="3669881"/>
                  </a:lnTo>
                  <a:lnTo>
                    <a:pt x="840574" y="3660330"/>
                  </a:lnTo>
                  <a:lnTo>
                    <a:pt x="794994" y="3654475"/>
                  </a:lnTo>
                  <a:lnTo>
                    <a:pt x="748322" y="3652494"/>
                  </a:lnTo>
                  <a:lnTo>
                    <a:pt x="701636" y="3654475"/>
                  </a:lnTo>
                  <a:lnTo>
                    <a:pt x="656056" y="3660330"/>
                  </a:lnTo>
                  <a:lnTo>
                    <a:pt x="611746" y="3669881"/>
                  </a:lnTo>
                  <a:lnTo>
                    <a:pt x="568858" y="3682974"/>
                  </a:lnTo>
                  <a:lnTo>
                    <a:pt x="527558" y="3699433"/>
                  </a:lnTo>
                  <a:lnTo>
                    <a:pt x="497078" y="3714610"/>
                  </a:lnTo>
                  <a:lnTo>
                    <a:pt x="497078" y="1593888"/>
                  </a:lnTo>
                  <a:lnTo>
                    <a:pt x="541020" y="1595742"/>
                  </a:lnTo>
                  <a:lnTo>
                    <a:pt x="587705" y="1593761"/>
                  </a:lnTo>
                  <a:lnTo>
                    <a:pt x="633272" y="1587906"/>
                  </a:lnTo>
                  <a:lnTo>
                    <a:pt x="677595" y="1578356"/>
                  </a:lnTo>
                  <a:lnTo>
                    <a:pt x="720471" y="1565262"/>
                  </a:lnTo>
                  <a:lnTo>
                    <a:pt x="761771" y="1548803"/>
                  </a:lnTo>
                  <a:lnTo>
                    <a:pt x="801319" y="1529118"/>
                  </a:lnTo>
                  <a:lnTo>
                    <a:pt x="838949" y="1506397"/>
                  </a:lnTo>
                  <a:lnTo>
                    <a:pt x="874496" y="1480769"/>
                  </a:lnTo>
                  <a:lnTo>
                    <a:pt x="907808" y="1452422"/>
                  </a:lnTo>
                  <a:lnTo>
                    <a:pt x="938720" y="1421511"/>
                  </a:lnTo>
                  <a:lnTo>
                    <a:pt x="967066" y="1388198"/>
                  </a:lnTo>
                  <a:lnTo>
                    <a:pt x="992682" y="1352651"/>
                  </a:lnTo>
                  <a:lnTo>
                    <a:pt x="1015415" y="1315021"/>
                  </a:lnTo>
                  <a:lnTo>
                    <a:pt x="1035100" y="1275473"/>
                  </a:lnTo>
                  <a:lnTo>
                    <a:pt x="1051560" y="1234186"/>
                  </a:lnTo>
                  <a:lnTo>
                    <a:pt x="1064653" y="1191298"/>
                  </a:lnTo>
                  <a:lnTo>
                    <a:pt x="1074204" y="1146987"/>
                  </a:lnTo>
                  <a:lnTo>
                    <a:pt x="1080046" y="1101407"/>
                  </a:lnTo>
                  <a:lnTo>
                    <a:pt x="1082040" y="1054722"/>
                  </a:lnTo>
                  <a:lnTo>
                    <a:pt x="1080046" y="1008037"/>
                  </a:lnTo>
                  <a:lnTo>
                    <a:pt x="1074204" y="962469"/>
                  </a:lnTo>
                  <a:lnTo>
                    <a:pt x="1064653" y="918146"/>
                  </a:lnTo>
                  <a:lnTo>
                    <a:pt x="1051560" y="875271"/>
                  </a:lnTo>
                  <a:lnTo>
                    <a:pt x="1035100" y="833970"/>
                  </a:lnTo>
                  <a:lnTo>
                    <a:pt x="1015415" y="794423"/>
                  </a:lnTo>
                  <a:lnTo>
                    <a:pt x="992682" y="756793"/>
                  </a:lnTo>
                  <a:lnTo>
                    <a:pt x="967066" y="721245"/>
                  </a:lnTo>
                  <a:lnTo>
                    <a:pt x="938720" y="687933"/>
                  </a:lnTo>
                  <a:lnTo>
                    <a:pt x="907808" y="657021"/>
                  </a:lnTo>
                  <a:lnTo>
                    <a:pt x="874496" y="628675"/>
                  </a:lnTo>
                  <a:lnTo>
                    <a:pt x="838949" y="603059"/>
                  </a:lnTo>
                  <a:lnTo>
                    <a:pt x="801319" y="580326"/>
                  </a:lnTo>
                  <a:lnTo>
                    <a:pt x="761771" y="560641"/>
                  </a:lnTo>
                  <a:lnTo>
                    <a:pt x="720471" y="544182"/>
                  </a:lnTo>
                  <a:lnTo>
                    <a:pt x="677595" y="531088"/>
                  </a:lnTo>
                  <a:lnTo>
                    <a:pt x="633272" y="521538"/>
                  </a:lnTo>
                  <a:lnTo>
                    <a:pt x="587705" y="515696"/>
                  </a:lnTo>
                  <a:lnTo>
                    <a:pt x="541020" y="513702"/>
                  </a:lnTo>
                  <a:lnTo>
                    <a:pt x="514705" y="514832"/>
                  </a:lnTo>
                  <a:lnTo>
                    <a:pt x="525526" y="469900"/>
                  </a:lnTo>
                  <a:lnTo>
                    <a:pt x="540943" y="431800"/>
                  </a:lnTo>
                  <a:lnTo>
                    <a:pt x="559396" y="393700"/>
                  </a:lnTo>
                  <a:lnTo>
                    <a:pt x="580758" y="355600"/>
                  </a:lnTo>
                  <a:lnTo>
                    <a:pt x="604875" y="317500"/>
                  </a:lnTo>
                  <a:lnTo>
                    <a:pt x="631609" y="279400"/>
                  </a:lnTo>
                  <a:lnTo>
                    <a:pt x="660819" y="241300"/>
                  </a:lnTo>
                  <a:lnTo>
                    <a:pt x="692365" y="215900"/>
                  </a:lnTo>
                  <a:lnTo>
                    <a:pt x="726109" y="177800"/>
                  </a:lnTo>
                  <a:lnTo>
                    <a:pt x="761911" y="152400"/>
                  </a:lnTo>
                  <a:lnTo>
                    <a:pt x="799630" y="127000"/>
                  </a:lnTo>
                  <a:lnTo>
                    <a:pt x="839127" y="114300"/>
                  </a:lnTo>
                  <a:lnTo>
                    <a:pt x="880262" y="88900"/>
                  </a:lnTo>
                  <a:lnTo>
                    <a:pt x="966863" y="63500"/>
                  </a:lnTo>
                  <a:lnTo>
                    <a:pt x="1012050" y="50800"/>
                  </a:lnTo>
                  <a:lnTo>
                    <a:pt x="10550665" y="50800"/>
                  </a:lnTo>
                  <a:lnTo>
                    <a:pt x="10595851" y="63500"/>
                  </a:lnTo>
                  <a:lnTo>
                    <a:pt x="10682453" y="88900"/>
                  </a:lnTo>
                  <a:lnTo>
                    <a:pt x="10723588" y="114300"/>
                  </a:lnTo>
                  <a:lnTo>
                    <a:pt x="10763085" y="127000"/>
                  </a:lnTo>
                  <a:lnTo>
                    <a:pt x="10800804" y="152400"/>
                  </a:lnTo>
                  <a:lnTo>
                    <a:pt x="10836605" y="177800"/>
                  </a:lnTo>
                  <a:lnTo>
                    <a:pt x="10870349" y="215900"/>
                  </a:lnTo>
                  <a:lnTo>
                    <a:pt x="10901896" y="241300"/>
                  </a:lnTo>
                  <a:lnTo>
                    <a:pt x="10931106" y="279400"/>
                  </a:lnTo>
                  <a:lnTo>
                    <a:pt x="10957839" y="317500"/>
                  </a:lnTo>
                  <a:lnTo>
                    <a:pt x="10981957" y="355600"/>
                  </a:lnTo>
                  <a:lnTo>
                    <a:pt x="11003318" y="393700"/>
                  </a:lnTo>
                  <a:lnTo>
                    <a:pt x="11021771" y="431800"/>
                  </a:lnTo>
                  <a:lnTo>
                    <a:pt x="11037189" y="469900"/>
                  </a:lnTo>
                  <a:lnTo>
                    <a:pt x="11049419" y="520700"/>
                  </a:lnTo>
                  <a:lnTo>
                    <a:pt x="11058335" y="558800"/>
                  </a:lnTo>
                  <a:lnTo>
                    <a:pt x="11063783" y="609600"/>
                  </a:lnTo>
                  <a:lnTo>
                    <a:pt x="11065637" y="660400"/>
                  </a:lnTo>
                  <a:lnTo>
                    <a:pt x="11065637" y="352475"/>
                  </a:lnTo>
                  <a:lnTo>
                    <a:pt x="11056557" y="342900"/>
                  </a:lnTo>
                  <a:lnTo>
                    <a:pt x="11018012" y="304800"/>
                  </a:lnTo>
                  <a:lnTo>
                    <a:pt x="10991723" y="266700"/>
                  </a:lnTo>
                  <a:lnTo>
                    <a:pt x="10962792" y="228600"/>
                  </a:lnTo>
                  <a:lnTo>
                    <a:pt x="10931373" y="203200"/>
                  </a:lnTo>
                  <a:lnTo>
                    <a:pt x="10897578" y="165100"/>
                  </a:lnTo>
                  <a:lnTo>
                    <a:pt x="10861535" y="139700"/>
                  </a:lnTo>
                  <a:lnTo>
                    <a:pt x="10823385" y="101600"/>
                  </a:lnTo>
                  <a:lnTo>
                    <a:pt x="10783240" y="88900"/>
                  </a:lnTo>
                  <a:lnTo>
                    <a:pt x="10741228" y="63500"/>
                  </a:lnTo>
                  <a:lnTo>
                    <a:pt x="10719359" y="50800"/>
                  </a:lnTo>
                  <a:lnTo>
                    <a:pt x="10697489" y="38100"/>
                  </a:lnTo>
                  <a:lnTo>
                    <a:pt x="10605313" y="12700"/>
                  </a:lnTo>
                  <a:lnTo>
                    <a:pt x="10557129" y="0"/>
                  </a:lnTo>
                  <a:lnTo>
                    <a:pt x="1011986" y="0"/>
                  </a:lnTo>
                  <a:lnTo>
                    <a:pt x="922489" y="25400"/>
                  </a:lnTo>
                  <a:lnTo>
                    <a:pt x="837895" y="50800"/>
                  </a:lnTo>
                  <a:lnTo>
                    <a:pt x="797725" y="76200"/>
                  </a:lnTo>
                  <a:lnTo>
                    <a:pt x="759117" y="88900"/>
                  </a:lnTo>
                  <a:lnTo>
                    <a:pt x="722185" y="114300"/>
                  </a:lnTo>
                  <a:lnTo>
                    <a:pt x="687057" y="139700"/>
                  </a:lnTo>
                  <a:lnTo>
                    <a:pt x="653821" y="177800"/>
                  </a:lnTo>
                  <a:lnTo>
                    <a:pt x="622592" y="203200"/>
                  </a:lnTo>
                  <a:lnTo>
                    <a:pt x="593496" y="241300"/>
                  </a:lnTo>
                  <a:lnTo>
                    <a:pt x="566648" y="279400"/>
                  </a:lnTo>
                  <a:lnTo>
                    <a:pt x="542137" y="304800"/>
                  </a:lnTo>
                  <a:lnTo>
                    <a:pt x="520090" y="355600"/>
                  </a:lnTo>
                  <a:lnTo>
                    <a:pt x="500621" y="393700"/>
                  </a:lnTo>
                  <a:lnTo>
                    <a:pt x="483844" y="431800"/>
                  </a:lnTo>
                  <a:lnTo>
                    <a:pt x="469861" y="469900"/>
                  </a:lnTo>
                  <a:lnTo>
                    <a:pt x="458876" y="520242"/>
                  </a:lnTo>
                  <a:lnTo>
                    <a:pt x="448754" y="521538"/>
                  </a:lnTo>
                  <a:lnTo>
                    <a:pt x="404444" y="531088"/>
                  </a:lnTo>
                  <a:lnTo>
                    <a:pt x="361556" y="544182"/>
                  </a:lnTo>
                  <a:lnTo>
                    <a:pt x="320268" y="560641"/>
                  </a:lnTo>
                  <a:lnTo>
                    <a:pt x="280720" y="580326"/>
                  </a:lnTo>
                  <a:lnTo>
                    <a:pt x="243090" y="603059"/>
                  </a:lnTo>
                  <a:lnTo>
                    <a:pt x="207543" y="628675"/>
                  </a:lnTo>
                  <a:lnTo>
                    <a:pt x="174231" y="657021"/>
                  </a:lnTo>
                  <a:lnTo>
                    <a:pt x="143319" y="687933"/>
                  </a:lnTo>
                  <a:lnTo>
                    <a:pt x="114973" y="721245"/>
                  </a:lnTo>
                  <a:lnTo>
                    <a:pt x="89357" y="756793"/>
                  </a:lnTo>
                  <a:lnTo>
                    <a:pt x="66624" y="794423"/>
                  </a:lnTo>
                  <a:lnTo>
                    <a:pt x="46939" y="833970"/>
                  </a:lnTo>
                  <a:lnTo>
                    <a:pt x="30480" y="875271"/>
                  </a:lnTo>
                  <a:lnTo>
                    <a:pt x="17386" y="918146"/>
                  </a:lnTo>
                  <a:lnTo>
                    <a:pt x="7835" y="962469"/>
                  </a:lnTo>
                  <a:lnTo>
                    <a:pt x="1993" y="1008037"/>
                  </a:lnTo>
                  <a:lnTo>
                    <a:pt x="0" y="1054722"/>
                  </a:lnTo>
                  <a:lnTo>
                    <a:pt x="1993" y="1101407"/>
                  </a:lnTo>
                  <a:lnTo>
                    <a:pt x="7835" y="1146987"/>
                  </a:lnTo>
                  <a:lnTo>
                    <a:pt x="17386" y="1191298"/>
                  </a:lnTo>
                  <a:lnTo>
                    <a:pt x="30480" y="1234186"/>
                  </a:lnTo>
                  <a:lnTo>
                    <a:pt x="46939" y="1275473"/>
                  </a:lnTo>
                  <a:lnTo>
                    <a:pt x="66624" y="1315021"/>
                  </a:lnTo>
                  <a:lnTo>
                    <a:pt x="89357" y="1352651"/>
                  </a:lnTo>
                  <a:lnTo>
                    <a:pt x="114973" y="1388198"/>
                  </a:lnTo>
                  <a:lnTo>
                    <a:pt x="143319" y="1421511"/>
                  </a:lnTo>
                  <a:lnTo>
                    <a:pt x="174231" y="1452422"/>
                  </a:lnTo>
                  <a:lnTo>
                    <a:pt x="207543" y="1480769"/>
                  </a:lnTo>
                  <a:lnTo>
                    <a:pt x="243090" y="1506397"/>
                  </a:lnTo>
                  <a:lnTo>
                    <a:pt x="280720" y="1529118"/>
                  </a:lnTo>
                  <a:lnTo>
                    <a:pt x="320268" y="1548803"/>
                  </a:lnTo>
                  <a:lnTo>
                    <a:pt x="361556" y="1565262"/>
                  </a:lnTo>
                  <a:lnTo>
                    <a:pt x="404444" y="1578356"/>
                  </a:lnTo>
                  <a:lnTo>
                    <a:pt x="444182" y="1586928"/>
                  </a:lnTo>
                  <a:lnTo>
                    <a:pt x="444182" y="3746322"/>
                  </a:lnTo>
                  <a:lnTo>
                    <a:pt x="381533" y="3795814"/>
                  </a:lnTo>
                  <a:lnTo>
                    <a:pt x="350621" y="3826726"/>
                  </a:lnTo>
                  <a:lnTo>
                    <a:pt x="322275" y="3860038"/>
                  </a:lnTo>
                  <a:lnTo>
                    <a:pt x="296646" y="3895585"/>
                  </a:lnTo>
                  <a:lnTo>
                    <a:pt x="273926" y="3933215"/>
                  </a:lnTo>
                  <a:lnTo>
                    <a:pt x="254241" y="3972750"/>
                  </a:lnTo>
                  <a:lnTo>
                    <a:pt x="237782" y="4014051"/>
                  </a:lnTo>
                  <a:lnTo>
                    <a:pt x="224688" y="4056938"/>
                  </a:lnTo>
                  <a:lnTo>
                    <a:pt x="215138" y="4101249"/>
                  </a:lnTo>
                  <a:lnTo>
                    <a:pt x="209283" y="4146829"/>
                  </a:lnTo>
                  <a:lnTo>
                    <a:pt x="207302" y="4193514"/>
                  </a:lnTo>
                  <a:lnTo>
                    <a:pt x="209283" y="4240187"/>
                  </a:lnTo>
                  <a:lnTo>
                    <a:pt x="215138" y="4285767"/>
                  </a:lnTo>
                  <a:lnTo>
                    <a:pt x="224688" y="4330077"/>
                  </a:lnTo>
                  <a:lnTo>
                    <a:pt x="237782" y="4372965"/>
                  </a:lnTo>
                  <a:lnTo>
                    <a:pt x="254241" y="4414266"/>
                  </a:lnTo>
                  <a:lnTo>
                    <a:pt x="273926" y="4453814"/>
                  </a:lnTo>
                  <a:lnTo>
                    <a:pt x="296646" y="4491431"/>
                  </a:lnTo>
                  <a:lnTo>
                    <a:pt x="322275" y="4526991"/>
                  </a:lnTo>
                  <a:lnTo>
                    <a:pt x="350621" y="4560303"/>
                  </a:lnTo>
                  <a:lnTo>
                    <a:pt x="381533" y="4591215"/>
                  </a:lnTo>
                  <a:lnTo>
                    <a:pt x="414845" y="4619561"/>
                  </a:lnTo>
                  <a:lnTo>
                    <a:pt x="444182" y="4640707"/>
                  </a:lnTo>
                  <a:lnTo>
                    <a:pt x="444182" y="6477000"/>
                  </a:lnTo>
                  <a:lnTo>
                    <a:pt x="446354" y="6527800"/>
                  </a:lnTo>
                  <a:lnTo>
                    <a:pt x="452755" y="6591300"/>
                  </a:lnTo>
                  <a:lnTo>
                    <a:pt x="463194" y="6642100"/>
                  </a:lnTo>
                  <a:lnTo>
                    <a:pt x="477494" y="6692900"/>
                  </a:lnTo>
                  <a:lnTo>
                    <a:pt x="495465" y="6731000"/>
                  </a:lnTo>
                  <a:lnTo>
                    <a:pt x="516928" y="6781800"/>
                  </a:lnTo>
                  <a:lnTo>
                    <a:pt x="541693" y="6819900"/>
                  </a:lnTo>
                  <a:lnTo>
                    <a:pt x="569582" y="6870700"/>
                  </a:lnTo>
                  <a:lnTo>
                    <a:pt x="600417" y="6908800"/>
                  </a:lnTo>
                  <a:lnTo>
                    <a:pt x="634009" y="6946900"/>
                  </a:lnTo>
                  <a:lnTo>
                    <a:pt x="670166" y="6972300"/>
                  </a:lnTo>
                  <a:lnTo>
                    <a:pt x="708710" y="7010400"/>
                  </a:lnTo>
                  <a:lnTo>
                    <a:pt x="735012" y="7048500"/>
                  </a:lnTo>
                  <a:lnTo>
                    <a:pt x="764019" y="7086600"/>
                  </a:lnTo>
                  <a:lnTo>
                    <a:pt x="795629" y="7124700"/>
                  </a:lnTo>
                  <a:lnTo>
                    <a:pt x="829805" y="7150100"/>
                  </a:lnTo>
                  <a:lnTo>
                    <a:pt x="866482" y="7188200"/>
                  </a:lnTo>
                  <a:lnTo>
                    <a:pt x="905573" y="7213600"/>
                  </a:lnTo>
                  <a:lnTo>
                    <a:pt x="947039" y="7239000"/>
                  </a:lnTo>
                  <a:lnTo>
                    <a:pt x="990803" y="7251700"/>
                  </a:lnTo>
                  <a:lnTo>
                    <a:pt x="1036789" y="7277100"/>
                  </a:lnTo>
                  <a:lnTo>
                    <a:pt x="1084948" y="7289800"/>
                  </a:lnTo>
                  <a:lnTo>
                    <a:pt x="1187513" y="7315200"/>
                  </a:lnTo>
                  <a:lnTo>
                    <a:pt x="10714736" y="7315200"/>
                  </a:lnTo>
                  <a:lnTo>
                    <a:pt x="10804246" y="7289800"/>
                  </a:lnTo>
                  <a:lnTo>
                    <a:pt x="10888828" y="7264400"/>
                  </a:lnTo>
                  <a:lnTo>
                    <a:pt x="10928998" y="7251700"/>
                  </a:lnTo>
                  <a:lnTo>
                    <a:pt x="10967606" y="7226300"/>
                  </a:lnTo>
                  <a:lnTo>
                    <a:pt x="11004537" y="7200900"/>
                  </a:lnTo>
                  <a:lnTo>
                    <a:pt x="11039666" y="7175500"/>
                  </a:lnTo>
                  <a:lnTo>
                    <a:pt x="11072901" y="7137400"/>
                  </a:lnTo>
                  <a:lnTo>
                    <a:pt x="11104131" y="7112000"/>
                  </a:lnTo>
                  <a:lnTo>
                    <a:pt x="11133226" y="7073900"/>
                  </a:lnTo>
                  <a:lnTo>
                    <a:pt x="11160087" y="7048500"/>
                  </a:lnTo>
                  <a:lnTo>
                    <a:pt x="11184585" y="7010400"/>
                  </a:lnTo>
                  <a:lnTo>
                    <a:pt x="11206632" y="6972300"/>
                  </a:lnTo>
                  <a:lnTo>
                    <a:pt x="11226102" y="6921500"/>
                  </a:lnTo>
                  <a:lnTo>
                    <a:pt x="11242878" y="6883400"/>
                  </a:lnTo>
                  <a:lnTo>
                    <a:pt x="11256861" y="6845300"/>
                  </a:lnTo>
                  <a:lnTo>
                    <a:pt x="11267935" y="6794500"/>
                  </a:lnTo>
                  <a:lnTo>
                    <a:pt x="11275974" y="6756400"/>
                  </a:lnTo>
                  <a:lnTo>
                    <a:pt x="11280889" y="6705600"/>
                  </a:lnTo>
                  <a:lnTo>
                    <a:pt x="11282553" y="6654800"/>
                  </a:lnTo>
                  <a:lnTo>
                    <a:pt x="11282553" y="838200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633855"/>
              <a:ext cx="8384195" cy="865314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8163" rIns="0" bIns="0" rtlCol="0" vert="horz">
            <a:spAutoFit/>
          </a:bodyPr>
          <a:lstStyle/>
          <a:p>
            <a:pPr marL="3686175">
              <a:lnSpc>
                <a:spcPct val="100000"/>
              </a:lnSpc>
              <a:spcBef>
                <a:spcPts val="100"/>
              </a:spcBef>
            </a:pPr>
            <a:r>
              <a:rPr dirty="0" spc="245"/>
              <a:t>What</a:t>
            </a:r>
            <a:r>
              <a:rPr dirty="0" spc="-819"/>
              <a:t> </a:t>
            </a:r>
            <a:r>
              <a:rPr dirty="0" spc="-315"/>
              <a:t>is</a:t>
            </a:r>
            <a:r>
              <a:rPr dirty="0" spc="-815"/>
              <a:t> </a:t>
            </a:r>
            <a:r>
              <a:rPr dirty="0" spc="-585"/>
              <a:t>PBRESULT?</a:t>
            </a:r>
          </a:p>
        </p:txBody>
      </p:sp>
      <p:sp>
        <p:nvSpPr>
          <p:cNvPr id="8" name="object 8" descr=""/>
          <p:cNvSpPr txBox="1"/>
          <p:nvPr/>
        </p:nvSpPr>
        <p:spPr>
          <a:xfrm>
            <a:off x="7461601" y="3333468"/>
            <a:ext cx="7949565" cy="22866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7500"/>
              </a:lnSpc>
              <a:spcBef>
                <a:spcPts val="95"/>
              </a:spcBef>
            </a:pP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Pbresultvault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75">
                <a:solidFill>
                  <a:srgbClr val="312E5E"/>
                </a:solidFill>
                <a:latin typeface="Trebuchet MS"/>
                <a:cs typeface="Trebuchet MS"/>
              </a:rPr>
              <a:t>is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50">
                <a:solidFill>
                  <a:srgbClr val="312E5E"/>
                </a:solidFill>
                <a:latin typeface="Trebuchet MS"/>
                <a:cs typeface="Trebuchet MS"/>
              </a:rPr>
              <a:t>a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10">
                <a:solidFill>
                  <a:srgbClr val="312E5E"/>
                </a:solidFill>
                <a:latin typeface="Trebuchet MS"/>
                <a:cs typeface="Trebuchet MS"/>
              </a:rPr>
              <a:t>powerful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online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student </a:t>
            </a:r>
            <a:r>
              <a:rPr dirty="0" sz="3450" spc="-45">
                <a:solidFill>
                  <a:srgbClr val="312E5E"/>
                </a:solidFill>
                <a:latin typeface="Trebuchet MS"/>
                <a:cs typeface="Trebuchet MS"/>
              </a:rPr>
              <a:t>results</a:t>
            </a:r>
            <a:r>
              <a:rPr dirty="0" sz="3450" spc="-22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45">
                <a:solidFill>
                  <a:srgbClr val="312E5E"/>
                </a:solidFill>
                <a:latin typeface="Trebuchet MS"/>
                <a:cs typeface="Trebuchet MS"/>
              </a:rPr>
              <a:t>management</a:t>
            </a:r>
            <a:r>
              <a:rPr dirty="0" sz="3450" spc="-21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system</a:t>
            </a:r>
            <a:r>
              <a:rPr dirty="0" sz="3450" spc="-22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95">
                <a:solidFill>
                  <a:srgbClr val="312E5E"/>
                </a:solidFill>
                <a:latin typeface="Trebuchet MS"/>
                <a:cs typeface="Trebuchet MS"/>
              </a:rPr>
              <a:t>developed</a:t>
            </a:r>
            <a:r>
              <a:rPr dirty="0" sz="3450" spc="-21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by </a:t>
            </a:r>
            <a:r>
              <a:rPr dirty="0" sz="3450" spc="-130">
                <a:solidFill>
                  <a:srgbClr val="312E5E"/>
                </a:solidFill>
                <a:latin typeface="Trebuchet MS"/>
                <a:cs typeface="Trebuchet MS"/>
              </a:rPr>
              <a:t>Purplebee.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This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65">
                <a:solidFill>
                  <a:srgbClr val="312E5E"/>
                </a:solidFill>
                <a:latin typeface="Trebuchet MS"/>
                <a:cs typeface="Trebuchet MS"/>
              </a:rPr>
              <a:t>software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0">
                <a:solidFill>
                  <a:srgbClr val="312E5E"/>
                </a:solidFill>
                <a:latin typeface="Trebuchet MS"/>
                <a:cs typeface="Trebuchet MS"/>
              </a:rPr>
              <a:t>allows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5">
                <a:solidFill>
                  <a:srgbClr val="312E5E"/>
                </a:solidFill>
                <a:latin typeface="Trebuchet MS"/>
                <a:cs typeface="Trebuchet MS"/>
              </a:rPr>
              <a:t>you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to 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manage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55">
                <a:solidFill>
                  <a:srgbClr val="312E5E"/>
                </a:solidFill>
                <a:latin typeface="Trebuchet MS"/>
                <a:cs typeface="Trebuchet MS"/>
              </a:rPr>
              <a:t>publish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0">
                <a:solidFill>
                  <a:srgbClr val="312E5E"/>
                </a:solidFill>
                <a:latin typeface="Trebuchet MS"/>
                <a:cs typeface="Trebuchet MS"/>
              </a:rPr>
              <a:t>students'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results.</a:t>
            </a:r>
            <a:endParaRPr sz="3450">
              <a:latin typeface="Trebuchet MS"/>
              <a:cs typeface="Trebuchet MS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153531" y="3193099"/>
            <a:ext cx="72834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475">
                <a:solidFill>
                  <a:srgbClr val="FFFFFF"/>
                </a:solidFill>
                <a:latin typeface="Arial Black"/>
                <a:cs typeface="Arial Black"/>
              </a:rPr>
              <a:t>01</a:t>
            </a:r>
            <a:endParaRPr sz="4800">
              <a:latin typeface="Arial Black"/>
              <a:cs typeface="Arial Black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301448" y="6299006"/>
            <a:ext cx="9513570" cy="128841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172845" marR="5080" indent="-1160780">
              <a:lnSpc>
                <a:spcPct val="100699"/>
              </a:lnSpc>
              <a:spcBef>
                <a:spcPts val="60"/>
              </a:spcBef>
              <a:tabLst>
                <a:tab pos="1172210" algn="l"/>
              </a:tabLst>
            </a:pPr>
            <a:r>
              <a:rPr dirty="0" sz="4800" spc="-25">
                <a:solidFill>
                  <a:srgbClr val="FFFFFF"/>
                </a:solidFill>
                <a:latin typeface="Arial Black"/>
                <a:cs typeface="Arial Black"/>
              </a:rPr>
              <a:t>02</a:t>
            </a:r>
            <a:r>
              <a:rPr dirty="0" sz="4800">
                <a:solidFill>
                  <a:srgbClr val="FFFFFF"/>
                </a:solidFill>
                <a:latin typeface="Arial Black"/>
                <a:cs typeface="Arial Black"/>
              </a:rPr>
              <a:t>	</a:t>
            </a: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Pbresultvault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5">
                <a:solidFill>
                  <a:srgbClr val="312E5E"/>
                </a:solidFill>
                <a:latin typeface="Trebuchet MS"/>
                <a:cs typeface="Trebuchet MS"/>
              </a:rPr>
              <a:t>helps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5">
                <a:solidFill>
                  <a:srgbClr val="312E5E"/>
                </a:solidFill>
                <a:latin typeface="Trebuchet MS"/>
                <a:cs typeface="Trebuchet MS"/>
              </a:rPr>
              <a:t>you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70">
                <a:solidFill>
                  <a:srgbClr val="312E5E"/>
                </a:solidFill>
                <a:latin typeface="Trebuchet MS"/>
                <a:cs typeface="Trebuchet MS"/>
              </a:rPr>
              <a:t>easily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control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0">
                <a:solidFill>
                  <a:srgbClr val="312E5E"/>
                </a:solidFill>
                <a:latin typeface="Trebuchet MS"/>
                <a:cs typeface="Trebuchet MS"/>
              </a:rPr>
              <a:t>your </a:t>
            </a:r>
            <a:r>
              <a:rPr dirty="0" sz="3450" spc="-30">
                <a:solidFill>
                  <a:srgbClr val="312E5E"/>
                </a:solidFill>
                <a:latin typeface="Trebuchet MS"/>
                <a:cs typeface="Trebuchet MS"/>
              </a:rPr>
              <a:t>students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result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40">
                <a:solidFill>
                  <a:srgbClr val="312E5E"/>
                </a:solidFill>
                <a:latin typeface="Trebuchet MS"/>
                <a:cs typeface="Trebuchet MS"/>
              </a:rPr>
              <a:t>records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online.</a:t>
            </a:r>
            <a:endParaRPr sz="3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8B52FF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610240" y="3951083"/>
            <a:ext cx="7162800" cy="5803900"/>
            <a:chOff x="610240" y="3951083"/>
            <a:chExt cx="7162800" cy="5803900"/>
          </a:xfrm>
        </p:grpSpPr>
        <p:sp>
          <p:nvSpPr>
            <p:cNvPr id="4" name="object 4" descr=""/>
            <p:cNvSpPr/>
            <p:nvPr/>
          </p:nvSpPr>
          <p:spPr>
            <a:xfrm>
              <a:off x="1009077" y="4405673"/>
              <a:ext cx="6714490" cy="5307965"/>
            </a:xfrm>
            <a:custGeom>
              <a:avLst/>
              <a:gdLst/>
              <a:ahLst/>
              <a:cxnLst/>
              <a:rect l="l" t="t" r="r" b="b"/>
              <a:pathLst>
                <a:path w="6714490" h="5307965">
                  <a:moveTo>
                    <a:pt x="6467491" y="5176250"/>
                  </a:moveTo>
                  <a:lnTo>
                    <a:pt x="5922220" y="5176250"/>
                  </a:lnTo>
                  <a:lnTo>
                    <a:pt x="5967680" y="5174534"/>
                  </a:lnTo>
                  <a:lnTo>
                    <a:pt x="6012740" y="5169464"/>
                  </a:lnTo>
                  <a:lnTo>
                    <a:pt x="6057251" y="5161155"/>
                  </a:lnTo>
                  <a:lnTo>
                    <a:pt x="6101062" y="5149724"/>
                  </a:lnTo>
                  <a:lnTo>
                    <a:pt x="6144021" y="5135286"/>
                  </a:lnTo>
                  <a:lnTo>
                    <a:pt x="6185978" y="5117957"/>
                  </a:lnTo>
                  <a:lnTo>
                    <a:pt x="6226782" y="5097852"/>
                  </a:lnTo>
                  <a:lnTo>
                    <a:pt x="6266282" y="5075089"/>
                  </a:lnTo>
                  <a:lnTo>
                    <a:pt x="6304327" y="5049782"/>
                  </a:lnTo>
                  <a:lnTo>
                    <a:pt x="6340766" y="5022048"/>
                  </a:lnTo>
                  <a:lnTo>
                    <a:pt x="6375448" y="4992002"/>
                  </a:lnTo>
                  <a:lnTo>
                    <a:pt x="6408223" y="4959760"/>
                  </a:lnTo>
                  <a:lnTo>
                    <a:pt x="6438939" y="4925438"/>
                  </a:lnTo>
                  <a:lnTo>
                    <a:pt x="6467447" y="4889152"/>
                  </a:lnTo>
                  <a:lnTo>
                    <a:pt x="6493594" y="4851018"/>
                  </a:lnTo>
                  <a:lnTo>
                    <a:pt x="6517230" y="4811151"/>
                  </a:lnTo>
                  <a:lnTo>
                    <a:pt x="6538204" y="4769668"/>
                  </a:lnTo>
                  <a:lnTo>
                    <a:pt x="6556365" y="4726684"/>
                  </a:lnTo>
                  <a:lnTo>
                    <a:pt x="6571562" y="4682315"/>
                  </a:lnTo>
                  <a:lnTo>
                    <a:pt x="6583645" y="4636677"/>
                  </a:lnTo>
                  <a:lnTo>
                    <a:pt x="6592463" y="4589886"/>
                  </a:lnTo>
                  <a:lnTo>
                    <a:pt x="6597864" y="4542058"/>
                  </a:lnTo>
                  <a:lnTo>
                    <a:pt x="6599698" y="4493308"/>
                  </a:lnTo>
                  <a:lnTo>
                    <a:pt x="6599698" y="224004"/>
                  </a:lnTo>
                  <a:lnTo>
                    <a:pt x="6598343" y="178154"/>
                  </a:lnTo>
                  <a:lnTo>
                    <a:pt x="6594103" y="132566"/>
                  </a:lnTo>
                  <a:lnTo>
                    <a:pt x="6586716" y="87503"/>
                  </a:lnTo>
                  <a:lnTo>
                    <a:pt x="6575921" y="43227"/>
                  </a:lnTo>
                  <a:lnTo>
                    <a:pt x="6561453" y="0"/>
                  </a:lnTo>
                  <a:lnTo>
                    <a:pt x="6591162" y="37615"/>
                  </a:lnTo>
                  <a:lnTo>
                    <a:pt x="6618217" y="77523"/>
                  </a:lnTo>
                  <a:lnTo>
                    <a:pt x="6642394" y="119590"/>
                  </a:lnTo>
                  <a:lnTo>
                    <a:pt x="6663469" y="163681"/>
                  </a:lnTo>
                  <a:lnTo>
                    <a:pt x="6681216" y="209660"/>
                  </a:lnTo>
                  <a:lnTo>
                    <a:pt x="6695411" y="257392"/>
                  </a:lnTo>
                  <a:lnTo>
                    <a:pt x="6705828" y="306744"/>
                  </a:lnTo>
                  <a:lnTo>
                    <a:pt x="6712244" y="357580"/>
                  </a:lnTo>
                  <a:lnTo>
                    <a:pt x="6714432" y="409764"/>
                  </a:lnTo>
                  <a:lnTo>
                    <a:pt x="6714432" y="4679068"/>
                  </a:lnTo>
                  <a:lnTo>
                    <a:pt x="6712524" y="4727807"/>
                  </a:lnTo>
                  <a:lnTo>
                    <a:pt x="6706895" y="4775583"/>
                  </a:lnTo>
                  <a:lnTo>
                    <a:pt x="6697691" y="4822251"/>
                  </a:lnTo>
                  <a:lnTo>
                    <a:pt x="6685057" y="4867666"/>
                  </a:lnTo>
                  <a:lnTo>
                    <a:pt x="6669139" y="4911683"/>
                  </a:lnTo>
                  <a:lnTo>
                    <a:pt x="6650080" y="4954156"/>
                  </a:lnTo>
                  <a:lnTo>
                    <a:pt x="6628027" y="4994941"/>
                  </a:lnTo>
                  <a:lnTo>
                    <a:pt x="6603125" y="5033893"/>
                  </a:lnTo>
                  <a:lnTo>
                    <a:pt x="6575518" y="5070865"/>
                  </a:lnTo>
                  <a:lnTo>
                    <a:pt x="6545352" y="5105714"/>
                  </a:lnTo>
                  <a:lnTo>
                    <a:pt x="6512772" y="5138294"/>
                  </a:lnTo>
                  <a:lnTo>
                    <a:pt x="6477923" y="5168460"/>
                  </a:lnTo>
                  <a:lnTo>
                    <a:pt x="6467491" y="5176250"/>
                  </a:lnTo>
                  <a:close/>
                </a:path>
                <a:path w="6714490" h="5307965">
                  <a:moveTo>
                    <a:pt x="6086126" y="5307374"/>
                  </a:moveTo>
                  <a:lnTo>
                    <a:pt x="447729" y="5307374"/>
                  </a:lnTo>
                  <a:lnTo>
                    <a:pt x="395874" y="5305265"/>
                  </a:lnTo>
                  <a:lnTo>
                    <a:pt x="345151" y="5299026"/>
                  </a:lnTo>
                  <a:lnTo>
                    <a:pt x="295726" y="5288787"/>
                  </a:lnTo>
                  <a:lnTo>
                    <a:pt x="247765" y="5274680"/>
                  </a:lnTo>
                  <a:lnTo>
                    <a:pt x="201432" y="5256837"/>
                  </a:lnTo>
                  <a:lnTo>
                    <a:pt x="156894" y="5235387"/>
                  </a:lnTo>
                  <a:lnTo>
                    <a:pt x="114316" y="5210462"/>
                  </a:lnTo>
                  <a:lnTo>
                    <a:pt x="73864" y="5182194"/>
                  </a:lnTo>
                  <a:lnTo>
                    <a:pt x="35703" y="5150713"/>
                  </a:lnTo>
                  <a:lnTo>
                    <a:pt x="0" y="5116151"/>
                  </a:lnTo>
                  <a:lnTo>
                    <a:pt x="44568" y="5133882"/>
                  </a:lnTo>
                  <a:lnTo>
                    <a:pt x="90654" y="5148729"/>
                  </a:lnTo>
                  <a:lnTo>
                    <a:pt x="137954" y="5160542"/>
                  </a:lnTo>
                  <a:lnTo>
                    <a:pt x="186164" y="5169167"/>
                  </a:lnTo>
                  <a:lnTo>
                    <a:pt x="234982" y="5174454"/>
                  </a:lnTo>
                  <a:lnTo>
                    <a:pt x="284103" y="5176250"/>
                  </a:lnTo>
                  <a:lnTo>
                    <a:pt x="6467491" y="5176250"/>
                  </a:lnTo>
                  <a:lnTo>
                    <a:pt x="6440950" y="5196067"/>
                  </a:lnTo>
                  <a:lnTo>
                    <a:pt x="6401999" y="5220969"/>
                  </a:lnTo>
                  <a:lnTo>
                    <a:pt x="6361214" y="5243022"/>
                  </a:lnTo>
                  <a:lnTo>
                    <a:pt x="6318740" y="5262081"/>
                  </a:lnTo>
                  <a:lnTo>
                    <a:pt x="6274724" y="5277999"/>
                  </a:lnTo>
                  <a:lnTo>
                    <a:pt x="6229309" y="5290633"/>
                  </a:lnTo>
                  <a:lnTo>
                    <a:pt x="6182641" y="5299837"/>
                  </a:lnTo>
                  <a:lnTo>
                    <a:pt x="6134865" y="5305466"/>
                  </a:lnTo>
                  <a:lnTo>
                    <a:pt x="6086126" y="530737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64875" y="4001372"/>
              <a:ext cx="6884034" cy="5526405"/>
            </a:xfrm>
            <a:custGeom>
              <a:avLst/>
              <a:gdLst/>
              <a:ahLst/>
              <a:cxnLst/>
              <a:rect l="l" t="t" r="r" b="b"/>
              <a:pathLst>
                <a:path w="6884034" h="5526405">
                  <a:moveTo>
                    <a:pt x="6255495" y="5525916"/>
                  </a:moveTo>
                  <a:lnTo>
                    <a:pt x="628305" y="5525916"/>
                  </a:lnTo>
                  <a:lnTo>
                    <a:pt x="579567" y="5524043"/>
                  </a:lnTo>
                  <a:lnTo>
                    <a:pt x="531791" y="5518513"/>
                  </a:lnTo>
                  <a:lnTo>
                    <a:pt x="485123" y="5509461"/>
                  </a:lnTo>
                  <a:lnTo>
                    <a:pt x="439708" y="5497022"/>
                  </a:lnTo>
                  <a:lnTo>
                    <a:pt x="395691" y="5481330"/>
                  </a:lnTo>
                  <a:lnTo>
                    <a:pt x="353217" y="5462520"/>
                  </a:lnTo>
                  <a:lnTo>
                    <a:pt x="312432" y="5440725"/>
                  </a:lnTo>
                  <a:lnTo>
                    <a:pt x="273481" y="5416081"/>
                  </a:lnTo>
                  <a:lnTo>
                    <a:pt x="236508" y="5388722"/>
                  </a:lnTo>
                  <a:lnTo>
                    <a:pt x="201659" y="5358783"/>
                  </a:lnTo>
                  <a:lnTo>
                    <a:pt x="169079" y="5326397"/>
                  </a:lnTo>
                  <a:lnTo>
                    <a:pt x="138913" y="5291700"/>
                  </a:lnTo>
                  <a:lnTo>
                    <a:pt x="111307" y="5254827"/>
                  </a:lnTo>
                  <a:lnTo>
                    <a:pt x="86404" y="5215911"/>
                  </a:lnTo>
                  <a:lnTo>
                    <a:pt x="64351" y="5175087"/>
                  </a:lnTo>
                  <a:lnTo>
                    <a:pt x="45293" y="5132489"/>
                  </a:lnTo>
                  <a:lnTo>
                    <a:pt x="29374" y="5088253"/>
                  </a:lnTo>
                  <a:lnTo>
                    <a:pt x="16741" y="5042513"/>
                  </a:lnTo>
                  <a:lnTo>
                    <a:pt x="7537" y="4995402"/>
                  </a:lnTo>
                  <a:lnTo>
                    <a:pt x="1908" y="4947056"/>
                  </a:lnTo>
                  <a:lnTo>
                    <a:pt x="0" y="4897610"/>
                  </a:lnTo>
                  <a:lnTo>
                    <a:pt x="0" y="628305"/>
                  </a:lnTo>
                  <a:lnTo>
                    <a:pt x="1908" y="579567"/>
                  </a:lnTo>
                  <a:lnTo>
                    <a:pt x="7537" y="531791"/>
                  </a:lnTo>
                  <a:lnTo>
                    <a:pt x="16741" y="485123"/>
                  </a:lnTo>
                  <a:lnTo>
                    <a:pt x="29374" y="439708"/>
                  </a:lnTo>
                  <a:lnTo>
                    <a:pt x="45293" y="395691"/>
                  </a:lnTo>
                  <a:lnTo>
                    <a:pt x="64351" y="353217"/>
                  </a:lnTo>
                  <a:lnTo>
                    <a:pt x="86404" y="312432"/>
                  </a:lnTo>
                  <a:lnTo>
                    <a:pt x="111307" y="273481"/>
                  </a:lnTo>
                  <a:lnTo>
                    <a:pt x="138913" y="236508"/>
                  </a:lnTo>
                  <a:lnTo>
                    <a:pt x="169079" y="201659"/>
                  </a:lnTo>
                  <a:lnTo>
                    <a:pt x="201659" y="169079"/>
                  </a:lnTo>
                  <a:lnTo>
                    <a:pt x="236508" y="138913"/>
                  </a:lnTo>
                  <a:lnTo>
                    <a:pt x="273481" y="111307"/>
                  </a:lnTo>
                  <a:lnTo>
                    <a:pt x="312432" y="86404"/>
                  </a:lnTo>
                  <a:lnTo>
                    <a:pt x="353217" y="64351"/>
                  </a:lnTo>
                  <a:lnTo>
                    <a:pt x="395691" y="45293"/>
                  </a:lnTo>
                  <a:lnTo>
                    <a:pt x="439708" y="29374"/>
                  </a:lnTo>
                  <a:lnTo>
                    <a:pt x="485123" y="16741"/>
                  </a:lnTo>
                  <a:lnTo>
                    <a:pt x="531791" y="7537"/>
                  </a:lnTo>
                  <a:lnTo>
                    <a:pt x="579567" y="1908"/>
                  </a:lnTo>
                  <a:lnTo>
                    <a:pt x="628305" y="0"/>
                  </a:lnTo>
                  <a:lnTo>
                    <a:pt x="6255495" y="0"/>
                  </a:lnTo>
                  <a:lnTo>
                    <a:pt x="6304234" y="1908"/>
                  </a:lnTo>
                  <a:lnTo>
                    <a:pt x="6352010" y="7537"/>
                  </a:lnTo>
                  <a:lnTo>
                    <a:pt x="6398678" y="16741"/>
                  </a:lnTo>
                  <a:lnTo>
                    <a:pt x="6444093" y="29374"/>
                  </a:lnTo>
                  <a:lnTo>
                    <a:pt x="6488110" y="45293"/>
                  </a:lnTo>
                  <a:lnTo>
                    <a:pt x="6530583" y="64351"/>
                  </a:lnTo>
                  <a:lnTo>
                    <a:pt x="6571368" y="86404"/>
                  </a:lnTo>
                  <a:lnTo>
                    <a:pt x="6610320" y="111307"/>
                  </a:lnTo>
                  <a:lnTo>
                    <a:pt x="6647292" y="138913"/>
                  </a:lnTo>
                  <a:lnTo>
                    <a:pt x="6682141" y="169079"/>
                  </a:lnTo>
                  <a:lnTo>
                    <a:pt x="6714721" y="201659"/>
                  </a:lnTo>
                  <a:lnTo>
                    <a:pt x="6744887" y="236508"/>
                  </a:lnTo>
                  <a:lnTo>
                    <a:pt x="6772494" y="273481"/>
                  </a:lnTo>
                  <a:lnTo>
                    <a:pt x="6797396" y="312432"/>
                  </a:lnTo>
                  <a:lnTo>
                    <a:pt x="6819449" y="353217"/>
                  </a:lnTo>
                  <a:lnTo>
                    <a:pt x="6838508" y="395691"/>
                  </a:lnTo>
                  <a:lnTo>
                    <a:pt x="6854426" y="439708"/>
                  </a:lnTo>
                  <a:lnTo>
                    <a:pt x="6867060" y="485123"/>
                  </a:lnTo>
                  <a:lnTo>
                    <a:pt x="6876264" y="531791"/>
                  </a:lnTo>
                  <a:lnTo>
                    <a:pt x="6881892" y="579567"/>
                  </a:lnTo>
                  <a:lnTo>
                    <a:pt x="6883801" y="628305"/>
                  </a:lnTo>
                  <a:lnTo>
                    <a:pt x="6883801" y="4897610"/>
                  </a:lnTo>
                  <a:lnTo>
                    <a:pt x="6881892" y="4946348"/>
                  </a:lnTo>
                  <a:lnTo>
                    <a:pt x="6876264" y="4994124"/>
                  </a:lnTo>
                  <a:lnTo>
                    <a:pt x="6867060" y="5040792"/>
                  </a:lnTo>
                  <a:lnTo>
                    <a:pt x="6854426" y="5086207"/>
                  </a:lnTo>
                  <a:lnTo>
                    <a:pt x="6838508" y="5130224"/>
                  </a:lnTo>
                  <a:lnTo>
                    <a:pt x="6819449" y="5172697"/>
                  </a:lnTo>
                  <a:lnTo>
                    <a:pt x="6797396" y="5213482"/>
                  </a:lnTo>
                  <a:lnTo>
                    <a:pt x="6772494" y="5252434"/>
                  </a:lnTo>
                  <a:lnTo>
                    <a:pt x="6744887" y="5289407"/>
                  </a:lnTo>
                  <a:lnTo>
                    <a:pt x="6714721" y="5324256"/>
                  </a:lnTo>
                  <a:lnTo>
                    <a:pt x="6682141" y="5356836"/>
                  </a:lnTo>
                  <a:lnTo>
                    <a:pt x="6647292" y="5387002"/>
                  </a:lnTo>
                  <a:lnTo>
                    <a:pt x="6610320" y="5414608"/>
                  </a:lnTo>
                  <a:lnTo>
                    <a:pt x="6571368" y="5439511"/>
                  </a:lnTo>
                  <a:lnTo>
                    <a:pt x="6530583" y="5461564"/>
                  </a:lnTo>
                  <a:lnTo>
                    <a:pt x="6488110" y="5480622"/>
                  </a:lnTo>
                  <a:lnTo>
                    <a:pt x="6444093" y="5496541"/>
                  </a:lnTo>
                  <a:lnTo>
                    <a:pt x="6398678" y="5509175"/>
                  </a:lnTo>
                  <a:lnTo>
                    <a:pt x="6352010" y="5518379"/>
                  </a:lnTo>
                  <a:lnTo>
                    <a:pt x="6304234" y="5524007"/>
                  </a:lnTo>
                  <a:lnTo>
                    <a:pt x="6255495" y="55259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10240" y="3951083"/>
              <a:ext cx="7162800" cy="5803900"/>
            </a:xfrm>
            <a:custGeom>
              <a:avLst/>
              <a:gdLst/>
              <a:ahLst/>
              <a:cxnLst/>
              <a:rect l="l" t="t" r="r" b="b"/>
              <a:pathLst>
                <a:path w="7162800" h="5803900">
                  <a:moveTo>
                    <a:pt x="6576079" y="5803899"/>
                  </a:moveTo>
                  <a:lnTo>
                    <a:pt x="748920" y="5803899"/>
                  </a:lnTo>
                  <a:lnTo>
                    <a:pt x="650886" y="5778499"/>
                  </a:lnTo>
                  <a:lnTo>
                    <a:pt x="604085" y="5765799"/>
                  </a:lnTo>
                  <a:lnTo>
                    <a:pt x="558939" y="5740399"/>
                  </a:lnTo>
                  <a:lnTo>
                    <a:pt x="515580" y="5714999"/>
                  </a:lnTo>
                  <a:lnTo>
                    <a:pt x="474138" y="5689599"/>
                  </a:lnTo>
                  <a:lnTo>
                    <a:pt x="434747" y="5664199"/>
                  </a:lnTo>
                  <a:lnTo>
                    <a:pt x="397539" y="5638799"/>
                  </a:lnTo>
                  <a:lnTo>
                    <a:pt x="362646" y="5600699"/>
                  </a:lnTo>
                  <a:lnTo>
                    <a:pt x="330200" y="5562599"/>
                  </a:lnTo>
                  <a:lnTo>
                    <a:pt x="300332" y="5524499"/>
                  </a:lnTo>
                  <a:lnTo>
                    <a:pt x="273176" y="5486399"/>
                  </a:lnTo>
                  <a:lnTo>
                    <a:pt x="236346" y="5460999"/>
                  </a:lnTo>
                  <a:lnTo>
                    <a:pt x="201605" y="5422899"/>
                  </a:lnTo>
                  <a:lnTo>
                    <a:pt x="169103" y="5384799"/>
                  </a:lnTo>
                  <a:lnTo>
                    <a:pt x="138988" y="5346699"/>
                  </a:lnTo>
                  <a:lnTo>
                    <a:pt x="111409" y="5308599"/>
                  </a:lnTo>
                  <a:lnTo>
                    <a:pt x="86516" y="5270499"/>
                  </a:lnTo>
                  <a:lnTo>
                    <a:pt x="64458" y="5232399"/>
                  </a:lnTo>
                  <a:lnTo>
                    <a:pt x="45384" y="5181599"/>
                  </a:lnTo>
                  <a:lnTo>
                    <a:pt x="29443" y="5143499"/>
                  </a:lnTo>
                  <a:lnTo>
                    <a:pt x="16786" y="5092699"/>
                  </a:lnTo>
                  <a:lnTo>
                    <a:pt x="7559" y="5041899"/>
                  </a:lnTo>
                  <a:lnTo>
                    <a:pt x="1914" y="4991099"/>
                  </a:lnTo>
                  <a:lnTo>
                    <a:pt x="0" y="4940299"/>
                  </a:lnTo>
                  <a:lnTo>
                    <a:pt x="0" y="673099"/>
                  </a:lnTo>
                  <a:lnTo>
                    <a:pt x="1715" y="622299"/>
                  </a:lnTo>
                  <a:lnTo>
                    <a:pt x="6785" y="571499"/>
                  </a:lnTo>
                  <a:lnTo>
                    <a:pt x="15094" y="533399"/>
                  </a:lnTo>
                  <a:lnTo>
                    <a:pt x="26525" y="482599"/>
                  </a:lnTo>
                  <a:lnTo>
                    <a:pt x="40964" y="444499"/>
                  </a:lnTo>
                  <a:lnTo>
                    <a:pt x="58293" y="393699"/>
                  </a:lnTo>
                  <a:lnTo>
                    <a:pt x="78397" y="355599"/>
                  </a:lnTo>
                  <a:lnTo>
                    <a:pt x="101160" y="317499"/>
                  </a:lnTo>
                  <a:lnTo>
                    <a:pt x="126467" y="279399"/>
                  </a:lnTo>
                  <a:lnTo>
                    <a:pt x="154202" y="241299"/>
                  </a:lnTo>
                  <a:lnTo>
                    <a:pt x="184248" y="203199"/>
                  </a:lnTo>
                  <a:lnTo>
                    <a:pt x="216489" y="177799"/>
                  </a:lnTo>
                  <a:lnTo>
                    <a:pt x="250811" y="139699"/>
                  </a:lnTo>
                  <a:lnTo>
                    <a:pt x="287097" y="114299"/>
                  </a:lnTo>
                  <a:lnTo>
                    <a:pt x="325231" y="88899"/>
                  </a:lnTo>
                  <a:lnTo>
                    <a:pt x="365098" y="63499"/>
                  </a:lnTo>
                  <a:lnTo>
                    <a:pt x="406581" y="50799"/>
                  </a:lnTo>
                  <a:lnTo>
                    <a:pt x="449565" y="25399"/>
                  </a:lnTo>
                  <a:lnTo>
                    <a:pt x="539572" y="0"/>
                  </a:lnTo>
                  <a:lnTo>
                    <a:pt x="6362291" y="0"/>
                  </a:lnTo>
                  <a:lnTo>
                    <a:pt x="6463076" y="12699"/>
                  </a:lnTo>
                  <a:lnTo>
                    <a:pt x="6558269" y="38099"/>
                  </a:lnTo>
                  <a:lnTo>
                    <a:pt x="682941" y="38099"/>
                  </a:lnTo>
                  <a:lnTo>
                    <a:pt x="634202" y="50799"/>
                  </a:lnTo>
                  <a:lnTo>
                    <a:pt x="586426" y="50799"/>
                  </a:lnTo>
                  <a:lnTo>
                    <a:pt x="539758" y="63499"/>
                  </a:lnTo>
                  <a:lnTo>
                    <a:pt x="450326" y="88899"/>
                  </a:lnTo>
                  <a:lnTo>
                    <a:pt x="407853" y="114299"/>
                  </a:lnTo>
                  <a:lnTo>
                    <a:pt x="367068" y="126999"/>
                  </a:lnTo>
                  <a:lnTo>
                    <a:pt x="328116" y="152399"/>
                  </a:lnTo>
                  <a:lnTo>
                    <a:pt x="291143" y="177799"/>
                  </a:lnTo>
                  <a:lnTo>
                    <a:pt x="256295" y="215899"/>
                  </a:lnTo>
                  <a:lnTo>
                    <a:pt x="223715" y="241299"/>
                  </a:lnTo>
                  <a:lnTo>
                    <a:pt x="193549" y="279399"/>
                  </a:lnTo>
                  <a:lnTo>
                    <a:pt x="165942" y="317499"/>
                  </a:lnTo>
                  <a:lnTo>
                    <a:pt x="141039" y="355599"/>
                  </a:lnTo>
                  <a:lnTo>
                    <a:pt x="118987" y="393699"/>
                  </a:lnTo>
                  <a:lnTo>
                    <a:pt x="99928" y="444499"/>
                  </a:lnTo>
                  <a:lnTo>
                    <a:pt x="84010" y="482599"/>
                  </a:lnTo>
                  <a:lnTo>
                    <a:pt x="71376" y="533399"/>
                  </a:lnTo>
                  <a:lnTo>
                    <a:pt x="62172" y="571499"/>
                  </a:lnTo>
                  <a:lnTo>
                    <a:pt x="56543" y="622299"/>
                  </a:lnTo>
                  <a:lnTo>
                    <a:pt x="54635" y="673099"/>
                  </a:lnTo>
                  <a:lnTo>
                    <a:pt x="54635" y="4940299"/>
                  </a:lnTo>
                  <a:lnTo>
                    <a:pt x="56543" y="4991099"/>
                  </a:lnTo>
                  <a:lnTo>
                    <a:pt x="62172" y="5041899"/>
                  </a:lnTo>
                  <a:lnTo>
                    <a:pt x="71376" y="5092699"/>
                  </a:lnTo>
                  <a:lnTo>
                    <a:pt x="84010" y="5130799"/>
                  </a:lnTo>
                  <a:lnTo>
                    <a:pt x="99928" y="5181599"/>
                  </a:lnTo>
                  <a:lnTo>
                    <a:pt x="118987" y="5219699"/>
                  </a:lnTo>
                  <a:lnTo>
                    <a:pt x="141039" y="5257799"/>
                  </a:lnTo>
                  <a:lnTo>
                    <a:pt x="165942" y="5295899"/>
                  </a:lnTo>
                  <a:lnTo>
                    <a:pt x="193549" y="5333999"/>
                  </a:lnTo>
                  <a:lnTo>
                    <a:pt x="223715" y="5372099"/>
                  </a:lnTo>
                  <a:lnTo>
                    <a:pt x="256295" y="5397499"/>
                  </a:lnTo>
                  <a:lnTo>
                    <a:pt x="291143" y="5435599"/>
                  </a:lnTo>
                  <a:lnTo>
                    <a:pt x="328116" y="5460999"/>
                  </a:lnTo>
                  <a:lnTo>
                    <a:pt x="367068" y="5486399"/>
                  </a:lnTo>
                  <a:lnTo>
                    <a:pt x="407853" y="5511799"/>
                  </a:lnTo>
                  <a:lnTo>
                    <a:pt x="450326" y="5524499"/>
                  </a:lnTo>
                  <a:lnTo>
                    <a:pt x="494343" y="5537199"/>
                  </a:lnTo>
                  <a:lnTo>
                    <a:pt x="586426" y="5562599"/>
                  </a:lnTo>
                  <a:lnTo>
                    <a:pt x="404301" y="5562599"/>
                  </a:lnTo>
                  <a:lnTo>
                    <a:pt x="440005" y="5600699"/>
                  </a:lnTo>
                  <a:lnTo>
                    <a:pt x="478165" y="5626099"/>
                  </a:lnTo>
                  <a:lnTo>
                    <a:pt x="518616" y="5664199"/>
                  </a:lnTo>
                  <a:lnTo>
                    <a:pt x="561192" y="5689599"/>
                  </a:lnTo>
                  <a:lnTo>
                    <a:pt x="605728" y="5702299"/>
                  </a:lnTo>
                  <a:lnTo>
                    <a:pt x="652056" y="5727699"/>
                  </a:lnTo>
                  <a:lnTo>
                    <a:pt x="749430" y="5753099"/>
                  </a:lnTo>
                  <a:lnTo>
                    <a:pt x="6755860" y="5753099"/>
                  </a:lnTo>
                  <a:lnTo>
                    <a:pt x="6668507" y="5778499"/>
                  </a:lnTo>
                  <a:lnTo>
                    <a:pt x="6576079" y="5803899"/>
                  </a:lnTo>
                  <a:close/>
                </a:path>
                <a:path w="7162800" h="5803900">
                  <a:moveTo>
                    <a:pt x="6570462" y="5575299"/>
                  </a:moveTo>
                  <a:lnTo>
                    <a:pt x="6310131" y="5575299"/>
                  </a:lnTo>
                  <a:lnTo>
                    <a:pt x="6358869" y="5562599"/>
                  </a:lnTo>
                  <a:lnTo>
                    <a:pt x="6406645" y="5562599"/>
                  </a:lnTo>
                  <a:lnTo>
                    <a:pt x="6498728" y="5537199"/>
                  </a:lnTo>
                  <a:lnTo>
                    <a:pt x="6542745" y="5524499"/>
                  </a:lnTo>
                  <a:lnTo>
                    <a:pt x="6585219" y="5511799"/>
                  </a:lnTo>
                  <a:lnTo>
                    <a:pt x="6626004" y="5486399"/>
                  </a:lnTo>
                  <a:lnTo>
                    <a:pt x="6664955" y="5460999"/>
                  </a:lnTo>
                  <a:lnTo>
                    <a:pt x="6701928" y="5435599"/>
                  </a:lnTo>
                  <a:lnTo>
                    <a:pt x="6736777" y="5397499"/>
                  </a:lnTo>
                  <a:lnTo>
                    <a:pt x="6769357" y="5372099"/>
                  </a:lnTo>
                  <a:lnTo>
                    <a:pt x="6799523" y="5333999"/>
                  </a:lnTo>
                  <a:lnTo>
                    <a:pt x="6827129" y="5295899"/>
                  </a:lnTo>
                  <a:lnTo>
                    <a:pt x="6852032" y="5257799"/>
                  </a:lnTo>
                  <a:lnTo>
                    <a:pt x="6874085" y="5219699"/>
                  </a:lnTo>
                  <a:lnTo>
                    <a:pt x="6893143" y="5168899"/>
                  </a:lnTo>
                  <a:lnTo>
                    <a:pt x="6909061" y="5130799"/>
                  </a:lnTo>
                  <a:lnTo>
                    <a:pt x="6921695" y="5079999"/>
                  </a:lnTo>
                  <a:lnTo>
                    <a:pt x="6930899" y="5041899"/>
                  </a:lnTo>
                  <a:lnTo>
                    <a:pt x="6936528" y="4991099"/>
                  </a:lnTo>
                  <a:lnTo>
                    <a:pt x="6938436" y="4940299"/>
                  </a:lnTo>
                  <a:lnTo>
                    <a:pt x="6938436" y="673099"/>
                  </a:lnTo>
                  <a:lnTo>
                    <a:pt x="6936528" y="622299"/>
                  </a:lnTo>
                  <a:lnTo>
                    <a:pt x="6930899" y="571499"/>
                  </a:lnTo>
                  <a:lnTo>
                    <a:pt x="6921695" y="533399"/>
                  </a:lnTo>
                  <a:lnTo>
                    <a:pt x="6909061" y="482599"/>
                  </a:lnTo>
                  <a:lnTo>
                    <a:pt x="6893143" y="444499"/>
                  </a:lnTo>
                  <a:lnTo>
                    <a:pt x="6874085" y="393699"/>
                  </a:lnTo>
                  <a:lnTo>
                    <a:pt x="6852032" y="355599"/>
                  </a:lnTo>
                  <a:lnTo>
                    <a:pt x="6827129" y="317499"/>
                  </a:lnTo>
                  <a:lnTo>
                    <a:pt x="6799523" y="279399"/>
                  </a:lnTo>
                  <a:lnTo>
                    <a:pt x="6769357" y="241299"/>
                  </a:lnTo>
                  <a:lnTo>
                    <a:pt x="6736777" y="215899"/>
                  </a:lnTo>
                  <a:lnTo>
                    <a:pt x="6701928" y="177799"/>
                  </a:lnTo>
                  <a:lnTo>
                    <a:pt x="6664955" y="152399"/>
                  </a:lnTo>
                  <a:lnTo>
                    <a:pt x="6626004" y="126999"/>
                  </a:lnTo>
                  <a:lnTo>
                    <a:pt x="6585219" y="114299"/>
                  </a:lnTo>
                  <a:lnTo>
                    <a:pt x="6542745" y="88899"/>
                  </a:lnTo>
                  <a:lnTo>
                    <a:pt x="6453313" y="63499"/>
                  </a:lnTo>
                  <a:lnTo>
                    <a:pt x="6406645" y="50799"/>
                  </a:lnTo>
                  <a:lnTo>
                    <a:pt x="6358869" y="50799"/>
                  </a:lnTo>
                  <a:lnTo>
                    <a:pt x="6310131" y="38099"/>
                  </a:lnTo>
                  <a:lnTo>
                    <a:pt x="6558269" y="38099"/>
                  </a:lnTo>
                  <a:lnTo>
                    <a:pt x="6603441" y="50799"/>
                  </a:lnTo>
                  <a:lnTo>
                    <a:pt x="6646821" y="76199"/>
                  </a:lnTo>
                  <a:lnTo>
                    <a:pt x="6688277" y="101599"/>
                  </a:lnTo>
                  <a:lnTo>
                    <a:pt x="6727678" y="126999"/>
                  </a:lnTo>
                  <a:lnTo>
                    <a:pt x="6764894" y="165099"/>
                  </a:lnTo>
                  <a:lnTo>
                    <a:pt x="6799792" y="203199"/>
                  </a:lnTo>
                  <a:lnTo>
                    <a:pt x="6832240" y="228599"/>
                  </a:lnTo>
                  <a:lnTo>
                    <a:pt x="6862109" y="266699"/>
                  </a:lnTo>
                  <a:lnTo>
                    <a:pt x="6889265" y="317499"/>
                  </a:lnTo>
                  <a:lnTo>
                    <a:pt x="6926095" y="342899"/>
                  </a:lnTo>
                  <a:lnTo>
                    <a:pt x="6960835" y="368299"/>
                  </a:lnTo>
                  <a:lnTo>
                    <a:pt x="6993338" y="406399"/>
                  </a:lnTo>
                  <a:lnTo>
                    <a:pt x="7023453" y="444499"/>
                  </a:lnTo>
                  <a:lnTo>
                    <a:pt x="6960291" y="444499"/>
                  </a:lnTo>
                  <a:lnTo>
                    <a:pt x="6972660" y="495299"/>
                  </a:lnTo>
                  <a:lnTo>
                    <a:pt x="6983194" y="533399"/>
                  </a:lnTo>
                  <a:lnTo>
                    <a:pt x="6991367" y="584199"/>
                  </a:lnTo>
                  <a:lnTo>
                    <a:pt x="6996656" y="622299"/>
                  </a:lnTo>
                  <a:lnTo>
                    <a:pt x="6998535" y="673099"/>
                  </a:lnTo>
                  <a:lnTo>
                    <a:pt x="6998535" y="4940299"/>
                  </a:lnTo>
                  <a:lnTo>
                    <a:pt x="6996819" y="4991099"/>
                  </a:lnTo>
                  <a:lnTo>
                    <a:pt x="6991749" y="5041899"/>
                  </a:lnTo>
                  <a:lnTo>
                    <a:pt x="6983441" y="5079999"/>
                  </a:lnTo>
                  <a:lnTo>
                    <a:pt x="6972009" y="5130799"/>
                  </a:lnTo>
                  <a:lnTo>
                    <a:pt x="6957571" y="5168899"/>
                  </a:lnTo>
                  <a:lnTo>
                    <a:pt x="6940242" y="5219699"/>
                  </a:lnTo>
                  <a:lnTo>
                    <a:pt x="6920138" y="5257799"/>
                  </a:lnTo>
                  <a:lnTo>
                    <a:pt x="6897374" y="5295899"/>
                  </a:lnTo>
                  <a:lnTo>
                    <a:pt x="6872068" y="5333999"/>
                  </a:lnTo>
                  <a:lnTo>
                    <a:pt x="6844333" y="5372099"/>
                  </a:lnTo>
                  <a:lnTo>
                    <a:pt x="6814287" y="5410199"/>
                  </a:lnTo>
                  <a:lnTo>
                    <a:pt x="6782046" y="5435599"/>
                  </a:lnTo>
                  <a:lnTo>
                    <a:pt x="6747724" y="5473699"/>
                  </a:lnTo>
                  <a:lnTo>
                    <a:pt x="6711438" y="5499099"/>
                  </a:lnTo>
                  <a:lnTo>
                    <a:pt x="6673304" y="5524499"/>
                  </a:lnTo>
                  <a:lnTo>
                    <a:pt x="6633437" y="5549899"/>
                  </a:lnTo>
                  <a:lnTo>
                    <a:pt x="6591954" y="5562599"/>
                  </a:lnTo>
                  <a:lnTo>
                    <a:pt x="6570462" y="5575299"/>
                  </a:lnTo>
                  <a:close/>
                </a:path>
                <a:path w="7162800" h="5803900">
                  <a:moveTo>
                    <a:pt x="6755860" y="5753099"/>
                  </a:moveTo>
                  <a:lnTo>
                    <a:pt x="6571842" y="5753099"/>
                  </a:lnTo>
                  <a:lnTo>
                    <a:pt x="6660416" y="5727699"/>
                  </a:lnTo>
                  <a:lnTo>
                    <a:pt x="6744163" y="5702299"/>
                  </a:lnTo>
                  <a:lnTo>
                    <a:pt x="6783895" y="5676899"/>
                  </a:lnTo>
                  <a:lnTo>
                    <a:pt x="6822024" y="5651499"/>
                  </a:lnTo>
                  <a:lnTo>
                    <a:pt x="6858416" y="5626099"/>
                  </a:lnTo>
                  <a:lnTo>
                    <a:pt x="6892939" y="5600699"/>
                  </a:lnTo>
                  <a:lnTo>
                    <a:pt x="6925461" y="5575299"/>
                  </a:lnTo>
                  <a:lnTo>
                    <a:pt x="6955849" y="5537199"/>
                  </a:lnTo>
                  <a:lnTo>
                    <a:pt x="6983972" y="5499099"/>
                  </a:lnTo>
                  <a:lnTo>
                    <a:pt x="7009697" y="5473699"/>
                  </a:lnTo>
                  <a:lnTo>
                    <a:pt x="7032891" y="5435599"/>
                  </a:lnTo>
                  <a:lnTo>
                    <a:pt x="7053421" y="5384799"/>
                  </a:lnTo>
                  <a:lnTo>
                    <a:pt x="7071157" y="5346699"/>
                  </a:lnTo>
                  <a:lnTo>
                    <a:pt x="7085964" y="5308599"/>
                  </a:lnTo>
                  <a:lnTo>
                    <a:pt x="7097712" y="5270499"/>
                  </a:lnTo>
                  <a:lnTo>
                    <a:pt x="7106267" y="5219699"/>
                  </a:lnTo>
                  <a:lnTo>
                    <a:pt x="7111497" y="5168899"/>
                  </a:lnTo>
                  <a:lnTo>
                    <a:pt x="7113270" y="5130799"/>
                  </a:lnTo>
                  <a:lnTo>
                    <a:pt x="7113270" y="863599"/>
                  </a:lnTo>
                  <a:lnTo>
                    <a:pt x="7111081" y="800099"/>
                  </a:lnTo>
                  <a:lnTo>
                    <a:pt x="7104666" y="749299"/>
                  </a:lnTo>
                  <a:lnTo>
                    <a:pt x="7094249" y="711199"/>
                  </a:lnTo>
                  <a:lnTo>
                    <a:pt x="7080054" y="660399"/>
                  </a:lnTo>
                  <a:lnTo>
                    <a:pt x="7062307" y="609599"/>
                  </a:lnTo>
                  <a:lnTo>
                    <a:pt x="7041232" y="571499"/>
                  </a:lnTo>
                  <a:lnTo>
                    <a:pt x="7017055" y="520699"/>
                  </a:lnTo>
                  <a:lnTo>
                    <a:pt x="6989999" y="482599"/>
                  </a:lnTo>
                  <a:lnTo>
                    <a:pt x="6960291" y="444499"/>
                  </a:lnTo>
                  <a:lnTo>
                    <a:pt x="7023453" y="444499"/>
                  </a:lnTo>
                  <a:lnTo>
                    <a:pt x="7051032" y="482599"/>
                  </a:lnTo>
                  <a:lnTo>
                    <a:pt x="7075925" y="520699"/>
                  </a:lnTo>
                  <a:lnTo>
                    <a:pt x="7097983" y="571499"/>
                  </a:lnTo>
                  <a:lnTo>
                    <a:pt x="7117057" y="609599"/>
                  </a:lnTo>
                  <a:lnTo>
                    <a:pt x="7132997" y="660399"/>
                  </a:lnTo>
                  <a:lnTo>
                    <a:pt x="7145655" y="711199"/>
                  </a:lnTo>
                  <a:lnTo>
                    <a:pt x="7154881" y="761999"/>
                  </a:lnTo>
                  <a:lnTo>
                    <a:pt x="7160526" y="812799"/>
                  </a:lnTo>
                  <a:lnTo>
                    <a:pt x="7162441" y="863599"/>
                  </a:lnTo>
                  <a:lnTo>
                    <a:pt x="7162441" y="5130799"/>
                  </a:lnTo>
                  <a:lnTo>
                    <a:pt x="7160725" y="5181599"/>
                  </a:lnTo>
                  <a:lnTo>
                    <a:pt x="7155655" y="5219699"/>
                  </a:lnTo>
                  <a:lnTo>
                    <a:pt x="7147346" y="5270499"/>
                  </a:lnTo>
                  <a:lnTo>
                    <a:pt x="7135915" y="5321299"/>
                  </a:lnTo>
                  <a:lnTo>
                    <a:pt x="7121477" y="5359399"/>
                  </a:lnTo>
                  <a:lnTo>
                    <a:pt x="7104148" y="5397499"/>
                  </a:lnTo>
                  <a:lnTo>
                    <a:pt x="7084044" y="5448299"/>
                  </a:lnTo>
                  <a:lnTo>
                    <a:pt x="7061280" y="5486399"/>
                  </a:lnTo>
                  <a:lnTo>
                    <a:pt x="7035974" y="5524499"/>
                  </a:lnTo>
                  <a:lnTo>
                    <a:pt x="7008239" y="5562599"/>
                  </a:lnTo>
                  <a:lnTo>
                    <a:pt x="6978193" y="5587999"/>
                  </a:lnTo>
                  <a:lnTo>
                    <a:pt x="6945951" y="5626099"/>
                  </a:lnTo>
                  <a:lnTo>
                    <a:pt x="6911630" y="5651499"/>
                  </a:lnTo>
                  <a:lnTo>
                    <a:pt x="6875344" y="5689599"/>
                  </a:lnTo>
                  <a:lnTo>
                    <a:pt x="6837209" y="5714999"/>
                  </a:lnTo>
                  <a:lnTo>
                    <a:pt x="6797343" y="5727699"/>
                  </a:lnTo>
                  <a:lnTo>
                    <a:pt x="6755860" y="5753099"/>
                  </a:lnTo>
                  <a:close/>
                </a:path>
                <a:path w="7162800" h="5803900">
                  <a:moveTo>
                    <a:pt x="6458963" y="5613399"/>
                  </a:moveTo>
                  <a:lnTo>
                    <a:pt x="540206" y="5613399"/>
                  </a:lnTo>
                  <a:lnTo>
                    <a:pt x="448490" y="5587999"/>
                  </a:lnTo>
                  <a:lnTo>
                    <a:pt x="404301" y="5562599"/>
                  </a:lnTo>
                  <a:lnTo>
                    <a:pt x="634202" y="5562599"/>
                  </a:lnTo>
                  <a:lnTo>
                    <a:pt x="682941" y="5575299"/>
                  </a:lnTo>
                  <a:lnTo>
                    <a:pt x="6570462" y="5575299"/>
                  </a:lnTo>
                  <a:lnTo>
                    <a:pt x="6548970" y="5587999"/>
                  </a:lnTo>
                  <a:lnTo>
                    <a:pt x="6458963" y="5613399"/>
                  </a:lnTo>
                  <a:close/>
                </a:path>
                <a:path w="7162800" h="5803900">
                  <a:moveTo>
                    <a:pt x="6364344" y="5626099"/>
                  </a:moveTo>
                  <a:lnTo>
                    <a:pt x="637386" y="5626099"/>
                  </a:lnTo>
                  <a:lnTo>
                    <a:pt x="588037" y="5613399"/>
                  </a:lnTo>
                  <a:lnTo>
                    <a:pt x="6412172" y="5613399"/>
                  </a:lnTo>
                  <a:lnTo>
                    <a:pt x="6364344" y="56260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06013" rIns="0" bIns="0" rtlCol="0" vert="horz">
            <a:spAutoFit/>
          </a:bodyPr>
          <a:lstStyle/>
          <a:p>
            <a:pPr marL="825500">
              <a:lnSpc>
                <a:spcPct val="100000"/>
              </a:lnSpc>
              <a:spcBef>
                <a:spcPts val="100"/>
              </a:spcBef>
            </a:pPr>
            <a:r>
              <a:rPr dirty="0" spc="-484"/>
              <a:t>STATEMENT</a:t>
            </a:r>
            <a:r>
              <a:rPr dirty="0" spc="-810"/>
              <a:t> </a:t>
            </a:r>
            <a:r>
              <a:rPr dirty="0" spc="-409"/>
              <a:t>OF</a:t>
            </a:r>
            <a:r>
              <a:rPr dirty="0" spc="-810"/>
              <a:t> </a:t>
            </a:r>
            <a:r>
              <a:rPr dirty="0" spc="-465"/>
              <a:t>PROBLEM</a:t>
            </a:r>
          </a:p>
        </p:txBody>
      </p:sp>
      <p:sp>
        <p:nvSpPr>
          <p:cNvPr id="8" name="object 8" descr=""/>
          <p:cNvSpPr txBox="1"/>
          <p:nvPr/>
        </p:nvSpPr>
        <p:spPr>
          <a:xfrm>
            <a:off x="1059983" y="5184619"/>
            <a:ext cx="6133465" cy="34169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7500"/>
              </a:lnSpc>
              <a:spcBef>
                <a:spcPts val="95"/>
              </a:spcBef>
            </a:pPr>
            <a:r>
              <a:rPr dirty="0" sz="3450" spc="-75">
                <a:solidFill>
                  <a:srgbClr val="312E5E"/>
                </a:solidFill>
                <a:latin typeface="Trebuchet MS"/>
                <a:cs typeface="Trebuchet MS"/>
              </a:rPr>
              <a:t>Before</a:t>
            </a:r>
            <a:r>
              <a:rPr dirty="0" sz="3450" spc="-24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40">
                <a:solidFill>
                  <a:srgbClr val="312E5E"/>
                </a:solidFill>
                <a:latin typeface="Trebuchet MS"/>
                <a:cs typeface="Trebuchet MS"/>
              </a:rPr>
              <a:t>Pbresultvault,</a:t>
            </a:r>
            <a:r>
              <a:rPr dirty="0" sz="3450" spc="-24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education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in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45">
                <a:solidFill>
                  <a:srgbClr val="312E5E"/>
                </a:solidFill>
                <a:latin typeface="Trebuchet MS"/>
                <a:cs typeface="Trebuchet MS"/>
              </a:rPr>
              <a:t>Ekiti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80">
                <a:solidFill>
                  <a:srgbClr val="312E5E"/>
                </a:solidFill>
                <a:latin typeface="Trebuchet MS"/>
                <a:cs typeface="Trebuchet MS"/>
              </a:rPr>
              <a:t>State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85">
                <a:solidFill>
                  <a:srgbClr val="312E5E"/>
                </a:solidFill>
                <a:latin typeface="Trebuchet MS"/>
                <a:cs typeface="Trebuchet MS"/>
              </a:rPr>
              <a:t>grappled</a:t>
            </a:r>
            <a:r>
              <a:rPr dirty="0" sz="3450" spc="-28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0">
                <a:solidFill>
                  <a:srgbClr val="312E5E"/>
                </a:solidFill>
                <a:latin typeface="Trebuchet MS"/>
                <a:cs typeface="Trebuchet MS"/>
              </a:rPr>
              <a:t>with </a:t>
            </a:r>
            <a:r>
              <a:rPr dirty="0" sz="3450" spc="-135">
                <a:solidFill>
                  <a:srgbClr val="312E5E"/>
                </a:solidFill>
                <a:latin typeface="Trebuchet MS"/>
                <a:cs typeface="Trebuchet MS"/>
              </a:rPr>
              <a:t>manual,</a:t>
            </a:r>
            <a:r>
              <a:rPr dirty="0" sz="3450" spc="-15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00">
                <a:solidFill>
                  <a:srgbClr val="312E5E"/>
                </a:solidFill>
                <a:latin typeface="Trebuchet MS"/>
                <a:cs typeface="Trebuchet MS"/>
              </a:rPr>
              <a:t>time-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consuming</a:t>
            </a:r>
            <a:r>
              <a:rPr dirty="0" sz="3450" spc="-14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result- </a:t>
            </a:r>
            <a:r>
              <a:rPr dirty="0" sz="3450" spc="-45">
                <a:solidFill>
                  <a:srgbClr val="312E5E"/>
                </a:solidFill>
                <a:latin typeface="Trebuchet MS"/>
                <a:cs typeface="Trebuchet MS"/>
              </a:rPr>
              <a:t>management</a:t>
            </a:r>
            <a:r>
              <a:rPr dirty="0" sz="3450" spc="-254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50">
                <a:solidFill>
                  <a:srgbClr val="312E5E"/>
                </a:solidFill>
                <a:latin typeface="Trebuchet MS"/>
                <a:cs typeface="Trebuchet MS"/>
              </a:rPr>
              <a:t>processes</a:t>
            </a:r>
            <a:r>
              <a:rPr dirty="0" sz="3450" spc="-254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0">
                <a:solidFill>
                  <a:srgbClr val="312E5E"/>
                </a:solidFill>
                <a:latin typeface="Trebuchet MS"/>
                <a:cs typeface="Trebuchet MS"/>
              </a:rPr>
              <a:t>that </a:t>
            </a:r>
            <a:r>
              <a:rPr dirty="0" sz="3450" spc="-95">
                <a:solidFill>
                  <a:srgbClr val="312E5E"/>
                </a:solidFill>
                <a:latin typeface="Trebuchet MS"/>
                <a:cs typeface="Trebuchet MS"/>
              </a:rPr>
              <a:t>burdened</a:t>
            </a:r>
            <a:r>
              <a:rPr dirty="0" sz="3450" spc="-23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70">
                <a:solidFill>
                  <a:srgbClr val="312E5E"/>
                </a:solidFill>
                <a:latin typeface="Trebuchet MS"/>
                <a:cs typeface="Trebuchet MS"/>
              </a:rPr>
              <a:t>administrators</a:t>
            </a:r>
            <a:r>
              <a:rPr dirty="0" sz="3450" spc="-229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 </a:t>
            </a:r>
            <a:r>
              <a:rPr dirty="0" sz="3450" spc="-150">
                <a:solidFill>
                  <a:srgbClr val="312E5E"/>
                </a:solidFill>
                <a:latin typeface="Trebuchet MS"/>
                <a:cs typeface="Trebuchet MS"/>
              </a:rPr>
              <a:t>diverted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45">
                <a:solidFill>
                  <a:srgbClr val="312E5E"/>
                </a:solidFill>
                <a:latin typeface="Trebuchet MS"/>
                <a:cs typeface="Trebuchet MS"/>
              </a:rPr>
              <a:t>attention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60">
                <a:solidFill>
                  <a:srgbClr val="312E5E"/>
                </a:solidFill>
                <a:latin typeface="Trebuchet MS"/>
                <a:cs typeface="Trebuchet MS"/>
              </a:rPr>
              <a:t>from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90">
                <a:solidFill>
                  <a:srgbClr val="312E5E"/>
                </a:solidFill>
                <a:latin typeface="Trebuchet MS"/>
                <a:cs typeface="Trebuchet MS"/>
              </a:rPr>
              <a:t>teaching.</a:t>
            </a:r>
            <a:endParaRPr sz="3450">
              <a:latin typeface="Trebuchet MS"/>
              <a:cs typeface="Trebuchet MS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8876349" y="3807923"/>
            <a:ext cx="7162800" cy="5803900"/>
            <a:chOff x="8876349" y="3807923"/>
            <a:chExt cx="7162800" cy="5803900"/>
          </a:xfrm>
        </p:grpSpPr>
        <p:sp>
          <p:nvSpPr>
            <p:cNvPr id="10" name="object 10" descr=""/>
            <p:cNvSpPr/>
            <p:nvPr/>
          </p:nvSpPr>
          <p:spPr>
            <a:xfrm>
              <a:off x="9275187" y="4262513"/>
              <a:ext cx="6714490" cy="5307965"/>
            </a:xfrm>
            <a:custGeom>
              <a:avLst/>
              <a:gdLst/>
              <a:ahLst/>
              <a:cxnLst/>
              <a:rect l="l" t="t" r="r" b="b"/>
              <a:pathLst>
                <a:path w="6714490" h="5307965">
                  <a:moveTo>
                    <a:pt x="6467491" y="5176250"/>
                  </a:moveTo>
                  <a:lnTo>
                    <a:pt x="5922220" y="5176250"/>
                  </a:lnTo>
                  <a:lnTo>
                    <a:pt x="5967680" y="5174534"/>
                  </a:lnTo>
                  <a:lnTo>
                    <a:pt x="6012741" y="5169464"/>
                  </a:lnTo>
                  <a:lnTo>
                    <a:pt x="6057252" y="5161155"/>
                  </a:lnTo>
                  <a:lnTo>
                    <a:pt x="6101062" y="5149724"/>
                  </a:lnTo>
                  <a:lnTo>
                    <a:pt x="6144022" y="5135286"/>
                  </a:lnTo>
                  <a:lnTo>
                    <a:pt x="6185978" y="5117957"/>
                  </a:lnTo>
                  <a:lnTo>
                    <a:pt x="6226782" y="5097852"/>
                  </a:lnTo>
                  <a:lnTo>
                    <a:pt x="6266282" y="5075089"/>
                  </a:lnTo>
                  <a:lnTo>
                    <a:pt x="6304327" y="5049782"/>
                  </a:lnTo>
                  <a:lnTo>
                    <a:pt x="6340766" y="5022048"/>
                  </a:lnTo>
                  <a:lnTo>
                    <a:pt x="6375448" y="4992002"/>
                  </a:lnTo>
                  <a:lnTo>
                    <a:pt x="6408223" y="4959760"/>
                  </a:lnTo>
                  <a:lnTo>
                    <a:pt x="6438940" y="4925438"/>
                  </a:lnTo>
                  <a:lnTo>
                    <a:pt x="6467447" y="4889152"/>
                  </a:lnTo>
                  <a:lnTo>
                    <a:pt x="6493594" y="4851018"/>
                  </a:lnTo>
                  <a:lnTo>
                    <a:pt x="6517230" y="4811151"/>
                  </a:lnTo>
                  <a:lnTo>
                    <a:pt x="6538204" y="4769668"/>
                  </a:lnTo>
                  <a:lnTo>
                    <a:pt x="6556365" y="4726684"/>
                  </a:lnTo>
                  <a:lnTo>
                    <a:pt x="6571562" y="4682315"/>
                  </a:lnTo>
                  <a:lnTo>
                    <a:pt x="6583645" y="4636677"/>
                  </a:lnTo>
                  <a:lnTo>
                    <a:pt x="6592463" y="4589886"/>
                  </a:lnTo>
                  <a:lnTo>
                    <a:pt x="6597864" y="4542058"/>
                  </a:lnTo>
                  <a:lnTo>
                    <a:pt x="6599698" y="4493308"/>
                  </a:lnTo>
                  <a:lnTo>
                    <a:pt x="6599698" y="224004"/>
                  </a:lnTo>
                  <a:lnTo>
                    <a:pt x="6598343" y="178154"/>
                  </a:lnTo>
                  <a:lnTo>
                    <a:pt x="6594103" y="132566"/>
                  </a:lnTo>
                  <a:lnTo>
                    <a:pt x="6586717" y="87503"/>
                  </a:lnTo>
                  <a:lnTo>
                    <a:pt x="6575921" y="43227"/>
                  </a:lnTo>
                  <a:lnTo>
                    <a:pt x="6561453" y="0"/>
                  </a:lnTo>
                  <a:lnTo>
                    <a:pt x="6591162" y="37615"/>
                  </a:lnTo>
                  <a:lnTo>
                    <a:pt x="6618217" y="77523"/>
                  </a:lnTo>
                  <a:lnTo>
                    <a:pt x="6642394" y="119590"/>
                  </a:lnTo>
                  <a:lnTo>
                    <a:pt x="6663469" y="163681"/>
                  </a:lnTo>
                  <a:lnTo>
                    <a:pt x="6681216" y="209660"/>
                  </a:lnTo>
                  <a:lnTo>
                    <a:pt x="6695411" y="257392"/>
                  </a:lnTo>
                  <a:lnTo>
                    <a:pt x="6705829" y="306744"/>
                  </a:lnTo>
                  <a:lnTo>
                    <a:pt x="6712244" y="357580"/>
                  </a:lnTo>
                  <a:lnTo>
                    <a:pt x="6714432" y="409764"/>
                  </a:lnTo>
                  <a:lnTo>
                    <a:pt x="6714432" y="4679068"/>
                  </a:lnTo>
                  <a:lnTo>
                    <a:pt x="6712524" y="4727807"/>
                  </a:lnTo>
                  <a:lnTo>
                    <a:pt x="6706895" y="4775583"/>
                  </a:lnTo>
                  <a:lnTo>
                    <a:pt x="6697691" y="4822251"/>
                  </a:lnTo>
                  <a:lnTo>
                    <a:pt x="6685058" y="4867666"/>
                  </a:lnTo>
                  <a:lnTo>
                    <a:pt x="6669139" y="4911683"/>
                  </a:lnTo>
                  <a:lnTo>
                    <a:pt x="6650081" y="4954156"/>
                  </a:lnTo>
                  <a:lnTo>
                    <a:pt x="6628028" y="4994941"/>
                  </a:lnTo>
                  <a:lnTo>
                    <a:pt x="6603125" y="5033893"/>
                  </a:lnTo>
                  <a:lnTo>
                    <a:pt x="6575518" y="5070865"/>
                  </a:lnTo>
                  <a:lnTo>
                    <a:pt x="6545352" y="5105714"/>
                  </a:lnTo>
                  <a:lnTo>
                    <a:pt x="6512772" y="5138294"/>
                  </a:lnTo>
                  <a:lnTo>
                    <a:pt x="6477923" y="5168460"/>
                  </a:lnTo>
                  <a:lnTo>
                    <a:pt x="6467491" y="5176250"/>
                  </a:lnTo>
                  <a:close/>
                </a:path>
                <a:path w="6714490" h="5307965">
                  <a:moveTo>
                    <a:pt x="6086126" y="5307374"/>
                  </a:moveTo>
                  <a:lnTo>
                    <a:pt x="447729" y="5307374"/>
                  </a:lnTo>
                  <a:lnTo>
                    <a:pt x="395874" y="5305265"/>
                  </a:lnTo>
                  <a:lnTo>
                    <a:pt x="345151" y="5299026"/>
                  </a:lnTo>
                  <a:lnTo>
                    <a:pt x="295726" y="5288787"/>
                  </a:lnTo>
                  <a:lnTo>
                    <a:pt x="247765" y="5274681"/>
                  </a:lnTo>
                  <a:lnTo>
                    <a:pt x="201432" y="5256837"/>
                  </a:lnTo>
                  <a:lnTo>
                    <a:pt x="156894" y="5235387"/>
                  </a:lnTo>
                  <a:lnTo>
                    <a:pt x="114316" y="5210462"/>
                  </a:lnTo>
                  <a:lnTo>
                    <a:pt x="73864" y="5182194"/>
                  </a:lnTo>
                  <a:lnTo>
                    <a:pt x="35703" y="5150713"/>
                  </a:lnTo>
                  <a:lnTo>
                    <a:pt x="0" y="5116151"/>
                  </a:lnTo>
                  <a:lnTo>
                    <a:pt x="44568" y="5133882"/>
                  </a:lnTo>
                  <a:lnTo>
                    <a:pt x="90654" y="5148729"/>
                  </a:lnTo>
                  <a:lnTo>
                    <a:pt x="137954" y="5160542"/>
                  </a:lnTo>
                  <a:lnTo>
                    <a:pt x="186164" y="5169167"/>
                  </a:lnTo>
                  <a:lnTo>
                    <a:pt x="234982" y="5174454"/>
                  </a:lnTo>
                  <a:lnTo>
                    <a:pt x="284103" y="5176250"/>
                  </a:lnTo>
                  <a:lnTo>
                    <a:pt x="6467491" y="5176250"/>
                  </a:lnTo>
                  <a:lnTo>
                    <a:pt x="6440951" y="5196067"/>
                  </a:lnTo>
                  <a:lnTo>
                    <a:pt x="6401999" y="5220969"/>
                  </a:lnTo>
                  <a:lnTo>
                    <a:pt x="6361214" y="5243022"/>
                  </a:lnTo>
                  <a:lnTo>
                    <a:pt x="6318741" y="5262081"/>
                  </a:lnTo>
                  <a:lnTo>
                    <a:pt x="6274724" y="5277999"/>
                  </a:lnTo>
                  <a:lnTo>
                    <a:pt x="6229309" y="5290633"/>
                  </a:lnTo>
                  <a:lnTo>
                    <a:pt x="6182641" y="5299837"/>
                  </a:lnTo>
                  <a:lnTo>
                    <a:pt x="6134865" y="5305466"/>
                  </a:lnTo>
                  <a:lnTo>
                    <a:pt x="6086126" y="530737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8930985" y="3858212"/>
              <a:ext cx="6884034" cy="5526405"/>
            </a:xfrm>
            <a:custGeom>
              <a:avLst/>
              <a:gdLst/>
              <a:ahLst/>
              <a:cxnLst/>
              <a:rect l="l" t="t" r="r" b="b"/>
              <a:pathLst>
                <a:path w="6884034" h="5526405">
                  <a:moveTo>
                    <a:pt x="6255495" y="5525916"/>
                  </a:moveTo>
                  <a:lnTo>
                    <a:pt x="628305" y="5525916"/>
                  </a:lnTo>
                  <a:lnTo>
                    <a:pt x="579566" y="5524042"/>
                  </a:lnTo>
                  <a:lnTo>
                    <a:pt x="531790" y="5518513"/>
                  </a:lnTo>
                  <a:lnTo>
                    <a:pt x="485122" y="5509461"/>
                  </a:lnTo>
                  <a:lnTo>
                    <a:pt x="439707" y="5497022"/>
                  </a:lnTo>
                  <a:lnTo>
                    <a:pt x="395691" y="5481330"/>
                  </a:lnTo>
                  <a:lnTo>
                    <a:pt x="353217" y="5462519"/>
                  </a:lnTo>
                  <a:lnTo>
                    <a:pt x="312432" y="5440725"/>
                  </a:lnTo>
                  <a:lnTo>
                    <a:pt x="273481" y="5416081"/>
                  </a:lnTo>
                  <a:lnTo>
                    <a:pt x="236508" y="5388722"/>
                  </a:lnTo>
                  <a:lnTo>
                    <a:pt x="201659" y="5358782"/>
                  </a:lnTo>
                  <a:lnTo>
                    <a:pt x="169079" y="5326397"/>
                  </a:lnTo>
                  <a:lnTo>
                    <a:pt x="138913" y="5291700"/>
                  </a:lnTo>
                  <a:lnTo>
                    <a:pt x="111306" y="5254827"/>
                  </a:lnTo>
                  <a:lnTo>
                    <a:pt x="86404" y="5215911"/>
                  </a:lnTo>
                  <a:lnTo>
                    <a:pt x="64351" y="5175087"/>
                  </a:lnTo>
                  <a:lnTo>
                    <a:pt x="45293" y="5132489"/>
                  </a:lnTo>
                  <a:lnTo>
                    <a:pt x="29374" y="5088253"/>
                  </a:lnTo>
                  <a:lnTo>
                    <a:pt x="16740" y="5042512"/>
                  </a:lnTo>
                  <a:lnTo>
                    <a:pt x="7537" y="4995402"/>
                  </a:lnTo>
                  <a:lnTo>
                    <a:pt x="1908" y="4947056"/>
                  </a:lnTo>
                  <a:lnTo>
                    <a:pt x="0" y="4897609"/>
                  </a:lnTo>
                  <a:lnTo>
                    <a:pt x="0" y="628305"/>
                  </a:lnTo>
                  <a:lnTo>
                    <a:pt x="1908" y="579567"/>
                  </a:lnTo>
                  <a:lnTo>
                    <a:pt x="7537" y="531791"/>
                  </a:lnTo>
                  <a:lnTo>
                    <a:pt x="16740" y="485123"/>
                  </a:lnTo>
                  <a:lnTo>
                    <a:pt x="29374" y="439708"/>
                  </a:lnTo>
                  <a:lnTo>
                    <a:pt x="45293" y="395691"/>
                  </a:lnTo>
                  <a:lnTo>
                    <a:pt x="64351" y="353217"/>
                  </a:lnTo>
                  <a:lnTo>
                    <a:pt x="86404" y="312432"/>
                  </a:lnTo>
                  <a:lnTo>
                    <a:pt x="111306" y="273481"/>
                  </a:lnTo>
                  <a:lnTo>
                    <a:pt x="138913" y="236508"/>
                  </a:lnTo>
                  <a:lnTo>
                    <a:pt x="169079" y="201659"/>
                  </a:lnTo>
                  <a:lnTo>
                    <a:pt x="201659" y="169079"/>
                  </a:lnTo>
                  <a:lnTo>
                    <a:pt x="236508" y="138913"/>
                  </a:lnTo>
                  <a:lnTo>
                    <a:pt x="273481" y="111307"/>
                  </a:lnTo>
                  <a:lnTo>
                    <a:pt x="312432" y="86404"/>
                  </a:lnTo>
                  <a:lnTo>
                    <a:pt x="353217" y="64351"/>
                  </a:lnTo>
                  <a:lnTo>
                    <a:pt x="395691" y="45293"/>
                  </a:lnTo>
                  <a:lnTo>
                    <a:pt x="439707" y="29374"/>
                  </a:lnTo>
                  <a:lnTo>
                    <a:pt x="485122" y="16741"/>
                  </a:lnTo>
                  <a:lnTo>
                    <a:pt x="531790" y="7537"/>
                  </a:lnTo>
                  <a:lnTo>
                    <a:pt x="579566" y="1908"/>
                  </a:lnTo>
                  <a:lnTo>
                    <a:pt x="628305" y="0"/>
                  </a:lnTo>
                  <a:lnTo>
                    <a:pt x="6255495" y="0"/>
                  </a:lnTo>
                  <a:lnTo>
                    <a:pt x="6304234" y="1908"/>
                  </a:lnTo>
                  <a:lnTo>
                    <a:pt x="6352010" y="7537"/>
                  </a:lnTo>
                  <a:lnTo>
                    <a:pt x="6398678" y="16741"/>
                  </a:lnTo>
                  <a:lnTo>
                    <a:pt x="6444093" y="29374"/>
                  </a:lnTo>
                  <a:lnTo>
                    <a:pt x="6488110" y="45293"/>
                  </a:lnTo>
                  <a:lnTo>
                    <a:pt x="6530583" y="64351"/>
                  </a:lnTo>
                  <a:lnTo>
                    <a:pt x="6571368" y="86404"/>
                  </a:lnTo>
                  <a:lnTo>
                    <a:pt x="6610319" y="111307"/>
                  </a:lnTo>
                  <a:lnTo>
                    <a:pt x="6647292" y="138913"/>
                  </a:lnTo>
                  <a:lnTo>
                    <a:pt x="6682141" y="169079"/>
                  </a:lnTo>
                  <a:lnTo>
                    <a:pt x="6714721" y="201659"/>
                  </a:lnTo>
                  <a:lnTo>
                    <a:pt x="6744887" y="236508"/>
                  </a:lnTo>
                  <a:lnTo>
                    <a:pt x="6772493" y="273481"/>
                  </a:lnTo>
                  <a:lnTo>
                    <a:pt x="6797396" y="312432"/>
                  </a:lnTo>
                  <a:lnTo>
                    <a:pt x="6819449" y="353217"/>
                  </a:lnTo>
                  <a:lnTo>
                    <a:pt x="6838507" y="395691"/>
                  </a:lnTo>
                  <a:lnTo>
                    <a:pt x="6854425" y="439708"/>
                  </a:lnTo>
                  <a:lnTo>
                    <a:pt x="6867059" y="485123"/>
                  </a:lnTo>
                  <a:lnTo>
                    <a:pt x="6876263" y="531791"/>
                  </a:lnTo>
                  <a:lnTo>
                    <a:pt x="6881892" y="579567"/>
                  </a:lnTo>
                  <a:lnTo>
                    <a:pt x="6883800" y="628305"/>
                  </a:lnTo>
                  <a:lnTo>
                    <a:pt x="6883800" y="4897609"/>
                  </a:lnTo>
                  <a:lnTo>
                    <a:pt x="6881892" y="4946348"/>
                  </a:lnTo>
                  <a:lnTo>
                    <a:pt x="6876263" y="4994124"/>
                  </a:lnTo>
                  <a:lnTo>
                    <a:pt x="6867059" y="5040792"/>
                  </a:lnTo>
                  <a:lnTo>
                    <a:pt x="6854425" y="5086207"/>
                  </a:lnTo>
                  <a:lnTo>
                    <a:pt x="6838507" y="5130224"/>
                  </a:lnTo>
                  <a:lnTo>
                    <a:pt x="6819449" y="5172697"/>
                  </a:lnTo>
                  <a:lnTo>
                    <a:pt x="6797396" y="5213482"/>
                  </a:lnTo>
                  <a:lnTo>
                    <a:pt x="6772493" y="5252434"/>
                  </a:lnTo>
                  <a:lnTo>
                    <a:pt x="6744887" y="5289407"/>
                  </a:lnTo>
                  <a:lnTo>
                    <a:pt x="6714721" y="5324256"/>
                  </a:lnTo>
                  <a:lnTo>
                    <a:pt x="6682141" y="5356836"/>
                  </a:lnTo>
                  <a:lnTo>
                    <a:pt x="6647292" y="5387002"/>
                  </a:lnTo>
                  <a:lnTo>
                    <a:pt x="6610319" y="5414608"/>
                  </a:lnTo>
                  <a:lnTo>
                    <a:pt x="6571368" y="5439511"/>
                  </a:lnTo>
                  <a:lnTo>
                    <a:pt x="6530583" y="5461564"/>
                  </a:lnTo>
                  <a:lnTo>
                    <a:pt x="6488110" y="5480622"/>
                  </a:lnTo>
                  <a:lnTo>
                    <a:pt x="6444093" y="5496541"/>
                  </a:lnTo>
                  <a:lnTo>
                    <a:pt x="6398678" y="5509175"/>
                  </a:lnTo>
                  <a:lnTo>
                    <a:pt x="6352010" y="5518378"/>
                  </a:lnTo>
                  <a:lnTo>
                    <a:pt x="6304234" y="5524007"/>
                  </a:lnTo>
                  <a:lnTo>
                    <a:pt x="6255495" y="55259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8876349" y="3807923"/>
              <a:ext cx="7162800" cy="5803900"/>
            </a:xfrm>
            <a:custGeom>
              <a:avLst/>
              <a:gdLst/>
              <a:ahLst/>
              <a:cxnLst/>
              <a:rect l="l" t="t" r="r" b="b"/>
              <a:pathLst>
                <a:path w="7162800" h="5803900">
                  <a:moveTo>
                    <a:pt x="6576080" y="5803899"/>
                  </a:moveTo>
                  <a:lnTo>
                    <a:pt x="748919" y="5803899"/>
                  </a:lnTo>
                  <a:lnTo>
                    <a:pt x="650886" y="5778499"/>
                  </a:lnTo>
                  <a:lnTo>
                    <a:pt x="604085" y="5765799"/>
                  </a:lnTo>
                  <a:lnTo>
                    <a:pt x="558939" y="5740399"/>
                  </a:lnTo>
                  <a:lnTo>
                    <a:pt x="515580" y="5714999"/>
                  </a:lnTo>
                  <a:lnTo>
                    <a:pt x="474138" y="5689599"/>
                  </a:lnTo>
                  <a:lnTo>
                    <a:pt x="434748" y="5664199"/>
                  </a:lnTo>
                  <a:lnTo>
                    <a:pt x="397539" y="5638799"/>
                  </a:lnTo>
                  <a:lnTo>
                    <a:pt x="362646" y="5600699"/>
                  </a:lnTo>
                  <a:lnTo>
                    <a:pt x="330200" y="5562599"/>
                  </a:lnTo>
                  <a:lnTo>
                    <a:pt x="300332" y="5524499"/>
                  </a:lnTo>
                  <a:lnTo>
                    <a:pt x="273176" y="5486399"/>
                  </a:lnTo>
                  <a:lnTo>
                    <a:pt x="236346" y="5460999"/>
                  </a:lnTo>
                  <a:lnTo>
                    <a:pt x="201605" y="5422899"/>
                  </a:lnTo>
                  <a:lnTo>
                    <a:pt x="169103" y="5384799"/>
                  </a:lnTo>
                  <a:lnTo>
                    <a:pt x="138987" y="5346699"/>
                  </a:lnTo>
                  <a:lnTo>
                    <a:pt x="111409" y="5308599"/>
                  </a:lnTo>
                  <a:lnTo>
                    <a:pt x="86516" y="5270499"/>
                  </a:lnTo>
                  <a:lnTo>
                    <a:pt x="64458" y="5232399"/>
                  </a:lnTo>
                  <a:lnTo>
                    <a:pt x="45384" y="5181599"/>
                  </a:lnTo>
                  <a:lnTo>
                    <a:pt x="29443" y="5143499"/>
                  </a:lnTo>
                  <a:lnTo>
                    <a:pt x="16785" y="5092699"/>
                  </a:lnTo>
                  <a:lnTo>
                    <a:pt x="7559" y="5041899"/>
                  </a:lnTo>
                  <a:lnTo>
                    <a:pt x="1914" y="4991099"/>
                  </a:lnTo>
                  <a:lnTo>
                    <a:pt x="0" y="4940299"/>
                  </a:lnTo>
                  <a:lnTo>
                    <a:pt x="0" y="673099"/>
                  </a:lnTo>
                  <a:lnTo>
                    <a:pt x="1715" y="622299"/>
                  </a:lnTo>
                  <a:lnTo>
                    <a:pt x="6785" y="571499"/>
                  </a:lnTo>
                  <a:lnTo>
                    <a:pt x="15094" y="533399"/>
                  </a:lnTo>
                  <a:lnTo>
                    <a:pt x="26526" y="482599"/>
                  </a:lnTo>
                  <a:lnTo>
                    <a:pt x="40964" y="444499"/>
                  </a:lnTo>
                  <a:lnTo>
                    <a:pt x="58293" y="393699"/>
                  </a:lnTo>
                  <a:lnTo>
                    <a:pt x="78397" y="355599"/>
                  </a:lnTo>
                  <a:lnTo>
                    <a:pt x="101160" y="317499"/>
                  </a:lnTo>
                  <a:lnTo>
                    <a:pt x="126467" y="279399"/>
                  </a:lnTo>
                  <a:lnTo>
                    <a:pt x="154202" y="241299"/>
                  </a:lnTo>
                  <a:lnTo>
                    <a:pt x="184248" y="203199"/>
                  </a:lnTo>
                  <a:lnTo>
                    <a:pt x="216490" y="177799"/>
                  </a:lnTo>
                  <a:lnTo>
                    <a:pt x="250811" y="139699"/>
                  </a:lnTo>
                  <a:lnTo>
                    <a:pt x="287097" y="114299"/>
                  </a:lnTo>
                  <a:lnTo>
                    <a:pt x="325232" y="88899"/>
                  </a:lnTo>
                  <a:lnTo>
                    <a:pt x="365098" y="63499"/>
                  </a:lnTo>
                  <a:lnTo>
                    <a:pt x="406581" y="50799"/>
                  </a:lnTo>
                  <a:lnTo>
                    <a:pt x="449565" y="25399"/>
                  </a:lnTo>
                  <a:lnTo>
                    <a:pt x="539572" y="0"/>
                  </a:lnTo>
                  <a:lnTo>
                    <a:pt x="6362291" y="0"/>
                  </a:lnTo>
                  <a:lnTo>
                    <a:pt x="6463076" y="12699"/>
                  </a:lnTo>
                  <a:lnTo>
                    <a:pt x="6558269" y="38099"/>
                  </a:lnTo>
                  <a:lnTo>
                    <a:pt x="682940" y="38099"/>
                  </a:lnTo>
                  <a:lnTo>
                    <a:pt x="634202" y="50799"/>
                  </a:lnTo>
                  <a:lnTo>
                    <a:pt x="586426" y="50799"/>
                  </a:lnTo>
                  <a:lnTo>
                    <a:pt x="539758" y="63499"/>
                  </a:lnTo>
                  <a:lnTo>
                    <a:pt x="450326" y="88899"/>
                  </a:lnTo>
                  <a:lnTo>
                    <a:pt x="407853" y="114299"/>
                  </a:lnTo>
                  <a:lnTo>
                    <a:pt x="367068" y="126999"/>
                  </a:lnTo>
                  <a:lnTo>
                    <a:pt x="328116" y="152399"/>
                  </a:lnTo>
                  <a:lnTo>
                    <a:pt x="291144" y="177799"/>
                  </a:lnTo>
                  <a:lnTo>
                    <a:pt x="256295" y="215899"/>
                  </a:lnTo>
                  <a:lnTo>
                    <a:pt x="223715" y="241299"/>
                  </a:lnTo>
                  <a:lnTo>
                    <a:pt x="193549" y="279399"/>
                  </a:lnTo>
                  <a:lnTo>
                    <a:pt x="165942" y="317499"/>
                  </a:lnTo>
                  <a:lnTo>
                    <a:pt x="141040" y="355599"/>
                  </a:lnTo>
                  <a:lnTo>
                    <a:pt x="118987" y="393699"/>
                  </a:lnTo>
                  <a:lnTo>
                    <a:pt x="99929" y="444499"/>
                  </a:lnTo>
                  <a:lnTo>
                    <a:pt x="84010" y="482599"/>
                  </a:lnTo>
                  <a:lnTo>
                    <a:pt x="71376" y="533399"/>
                  </a:lnTo>
                  <a:lnTo>
                    <a:pt x="62172" y="571499"/>
                  </a:lnTo>
                  <a:lnTo>
                    <a:pt x="56544" y="622299"/>
                  </a:lnTo>
                  <a:lnTo>
                    <a:pt x="54635" y="673099"/>
                  </a:lnTo>
                  <a:lnTo>
                    <a:pt x="54635" y="4940299"/>
                  </a:lnTo>
                  <a:lnTo>
                    <a:pt x="56544" y="4991099"/>
                  </a:lnTo>
                  <a:lnTo>
                    <a:pt x="62172" y="5041899"/>
                  </a:lnTo>
                  <a:lnTo>
                    <a:pt x="71376" y="5092699"/>
                  </a:lnTo>
                  <a:lnTo>
                    <a:pt x="84010" y="5130799"/>
                  </a:lnTo>
                  <a:lnTo>
                    <a:pt x="99929" y="5181599"/>
                  </a:lnTo>
                  <a:lnTo>
                    <a:pt x="118987" y="5219699"/>
                  </a:lnTo>
                  <a:lnTo>
                    <a:pt x="141040" y="5257799"/>
                  </a:lnTo>
                  <a:lnTo>
                    <a:pt x="165942" y="5295899"/>
                  </a:lnTo>
                  <a:lnTo>
                    <a:pt x="193549" y="5333999"/>
                  </a:lnTo>
                  <a:lnTo>
                    <a:pt x="223715" y="5372099"/>
                  </a:lnTo>
                  <a:lnTo>
                    <a:pt x="256295" y="5397499"/>
                  </a:lnTo>
                  <a:lnTo>
                    <a:pt x="291144" y="5435599"/>
                  </a:lnTo>
                  <a:lnTo>
                    <a:pt x="328116" y="5460999"/>
                  </a:lnTo>
                  <a:lnTo>
                    <a:pt x="367068" y="5486399"/>
                  </a:lnTo>
                  <a:lnTo>
                    <a:pt x="407853" y="5511799"/>
                  </a:lnTo>
                  <a:lnTo>
                    <a:pt x="450326" y="5524499"/>
                  </a:lnTo>
                  <a:lnTo>
                    <a:pt x="494343" y="5537199"/>
                  </a:lnTo>
                  <a:lnTo>
                    <a:pt x="586426" y="5562599"/>
                  </a:lnTo>
                  <a:lnTo>
                    <a:pt x="404301" y="5562599"/>
                  </a:lnTo>
                  <a:lnTo>
                    <a:pt x="440005" y="5600699"/>
                  </a:lnTo>
                  <a:lnTo>
                    <a:pt x="478165" y="5626099"/>
                  </a:lnTo>
                  <a:lnTo>
                    <a:pt x="518616" y="5664199"/>
                  </a:lnTo>
                  <a:lnTo>
                    <a:pt x="561192" y="5689599"/>
                  </a:lnTo>
                  <a:lnTo>
                    <a:pt x="605728" y="5702299"/>
                  </a:lnTo>
                  <a:lnTo>
                    <a:pt x="652056" y="5727699"/>
                  </a:lnTo>
                  <a:lnTo>
                    <a:pt x="749430" y="5753099"/>
                  </a:lnTo>
                  <a:lnTo>
                    <a:pt x="6755860" y="5753099"/>
                  </a:lnTo>
                  <a:lnTo>
                    <a:pt x="6668507" y="5778499"/>
                  </a:lnTo>
                  <a:lnTo>
                    <a:pt x="6576080" y="5803899"/>
                  </a:lnTo>
                  <a:close/>
                </a:path>
                <a:path w="7162800" h="5803900">
                  <a:moveTo>
                    <a:pt x="6570462" y="5575299"/>
                  </a:moveTo>
                  <a:lnTo>
                    <a:pt x="6310131" y="5575299"/>
                  </a:lnTo>
                  <a:lnTo>
                    <a:pt x="6358870" y="5562599"/>
                  </a:lnTo>
                  <a:lnTo>
                    <a:pt x="6406646" y="5562599"/>
                  </a:lnTo>
                  <a:lnTo>
                    <a:pt x="6498729" y="5537199"/>
                  </a:lnTo>
                  <a:lnTo>
                    <a:pt x="6542745" y="5524499"/>
                  </a:lnTo>
                  <a:lnTo>
                    <a:pt x="6585219" y="5511799"/>
                  </a:lnTo>
                  <a:lnTo>
                    <a:pt x="6626004" y="5486399"/>
                  </a:lnTo>
                  <a:lnTo>
                    <a:pt x="6664955" y="5460999"/>
                  </a:lnTo>
                  <a:lnTo>
                    <a:pt x="6701928" y="5435599"/>
                  </a:lnTo>
                  <a:lnTo>
                    <a:pt x="6736777" y="5397499"/>
                  </a:lnTo>
                  <a:lnTo>
                    <a:pt x="6769357" y="5372099"/>
                  </a:lnTo>
                  <a:lnTo>
                    <a:pt x="6799522" y="5333999"/>
                  </a:lnTo>
                  <a:lnTo>
                    <a:pt x="6827129" y="5295899"/>
                  </a:lnTo>
                  <a:lnTo>
                    <a:pt x="6852031" y="5257799"/>
                  </a:lnTo>
                  <a:lnTo>
                    <a:pt x="6874084" y="5219699"/>
                  </a:lnTo>
                  <a:lnTo>
                    <a:pt x="6893143" y="5168899"/>
                  </a:lnTo>
                  <a:lnTo>
                    <a:pt x="6909061" y="5130799"/>
                  </a:lnTo>
                  <a:lnTo>
                    <a:pt x="6921695" y="5079999"/>
                  </a:lnTo>
                  <a:lnTo>
                    <a:pt x="6930899" y="5041899"/>
                  </a:lnTo>
                  <a:lnTo>
                    <a:pt x="6936527" y="4991099"/>
                  </a:lnTo>
                  <a:lnTo>
                    <a:pt x="6938436" y="4940299"/>
                  </a:lnTo>
                  <a:lnTo>
                    <a:pt x="6938436" y="673099"/>
                  </a:lnTo>
                  <a:lnTo>
                    <a:pt x="6936527" y="622299"/>
                  </a:lnTo>
                  <a:lnTo>
                    <a:pt x="6930899" y="571499"/>
                  </a:lnTo>
                  <a:lnTo>
                    <a:pt x="6921695" y="533399"/>
                  </a:lnTo>
                  <a:lnTo>
                    <a:pt x="6909061" y="482599"/>
                  </a:lnTo>
                  <a:lnTo>
                    <a:pt x="6893143" y="444499"/>
                  </a:lnTo>
                  <a:lnTo>
                    <a:pt x="6874084" y="393699"/>
                  </a:lnTo>
                  <a:lnTo>
                    <a:pt x="6852031" y="355599"/>
                  </a:lnTo>
                  <a:lnTo>
                    <a:pt x="6827129" y="317499"/>
                  </a:lnTo>
                  <a:lnTo>
                    <a:pt x="6799522" y="279399"/>
                  </a:lnTo>
                  <a:lnTo>
                    <a:pt x="6769357" y="241299"/>
                  </a:lnTo>
                  <a:lnTo>
                    <a:pt x="6736777" y="215899"/>
                  </a:lnTo>
                  <a:lnTo>
                    <a:pt x="6701928" y="177799"/>
                  </a:lnTo>
                  <a:lnTo>
                    <a:pt x="6664955" y="152399"/>
                  </a:lnTo>
                  <a:lnTo>
                    <a:pt x="6626004" y="126999"/>
                  </a:lnTo>
                  <a:lnTo>
                    <a:pt x="6585219" y="114299"/>
                  </a:lnTo>
                  <a:lnTo>
                    <a:pt x="6542745" y="88899"/>
                  </a:lnTo>
                  <a:lnTo>
                    <a:pt x="6453314" y="63499"/>
                  </a:lnTo>
                  <a:lnTo>
                    <a:pt x="6406646" y="50799"/>
                  </a:lnTo>
                  <a:lnTo>
                    <a:pt x="6358870" y="50799"/>
                  </a:lnTo>
                  <a:lnTo>
                    <a:pt x="6310131" y="38099"/>
                  </a:lnTo>
                  <a:lnTo>
                    <a:pt x="6558269" y="38099"/>
                  </a:lnTo>
                  <a:lnTo>
                    <a:pt x="6603441" y="50799"/>
                  </a:lnTo>
                  <a:lnTo>
                    <a:pt x="6646820" y="76199"/>
                  </a:lnTo>
                  <a:lnTo>
                    <a:pt x="6688277" y="101599"/>
                  </a:lnTo>
                  <a:lnTo>
                    <a:pt x="6727678" y="126999"/>
                  </a:lnTo>
                  <a:lnTo>
                    <a:pt x="6764894" y="165099"/>
                  </a:lnTo>
                  <a:lnTo>
                    <a:pt x="6799792" y="203199"/>
                  </a:lnTo>
                  <a:lnTo>
                    <a:pt x="6832241" y="228599"/>
                  </a:lnTo>
                  <a:lnTo>
                    <a:pt x="6862109" y="266699"/>
                  </a:lnTo>
                  <a:lnTo>
                    <a:pt x="6889266" y="317499"/>
                  </a:lnTo>
                  <a:lnTo>
                    <a:pt x="6926095" y="342899"/>
                  </a:lnTo>
                  <a:lnTo>
                    <a:pt x="6960836" y="368299"/>
                  </a:lnTo>
                  <a:lnTo>
                    <a:pt x="6993338" y="406399"/>
                  </a:lnTo>
                  <a:lnTo>
                    <a:pt x="7023454" y="444499"/>
                  </a:lnTo>
                  <a:lnTo>
                    <a:pt x="6960291" y="444499"/>
                  </a:lnTo>
                  <a:lnTo>
                    <a:pt x="6972661" y="495299"/>
                  </a:lnTo>
                  <a:lnTo>
                    <a:pt x="6983194" y="533399"/>
                  </a:lnTo>
                  <a:lnTo>
                    <a:pt x="6991368" y="584199"/>
                  </a:lnTo>
                  <a:lnTo>
                    <a:pt x="6996656" y="622299"/>
                  </a:lnTo>
                  <a:lnTo>
                    <a:pt x="6998536" y="673099"/>
                  </a:lnTo>
                  <a:lnTo>
                    <a:pt x="6998536" y="4940299"/>
                  </a:lnTo>
                  <a:lnTo>
                    <a:pt x="6996820" y="4991099"/>
                  </a:lnTo>
                  <a:lnTo>
                    <a:pt x="6991750" y="5041899"/>
                  </a:lnTo>
                  <a:lnTo>
                    <a:pt x="6983441" y="5079999"/>
                  </a:lnTo>
                  <a:lnTo>
                    <a:pt x="6972010" y="5130799"/>
                  </a:lnTo>
                  <a:lnTo>
                    <a:pt x="6957571" y="5168899"/>
                  </a:lnTo>
                  <a:lnTo>
                    <a:pt x="6940242" y="5219699"/>
                  </a:lnTo>
                  <a:lnTo>
                    <a:pt x="6920138" y="5257799"/>
                  </a:lnTo>
                  <a:lnTo>
                    <a:pt x="6897375" y="5295899"/>
                  </a:lnTo>
                  <a:lnTo>
                    <a:pt x="6872068" y="5333999"/>
                  </a:lnTo>
                  <a:lnTo>
                    <a:pt x="6844334" y="5372099"/>
                  </a:lnTo>
                  <a:lnTo>
                    <a:pt x="6814287" y="5410199"/>
                  </a:lnTo>
                  <a:lnTo>
                    <a:pt x="6782046" y="5435599"/>
                  </a:lnTo>
                  <a:lnTo>
                    <a:pt x="6747724" y="5473699"/>
                  </a:lnTo>
                  <a:lnTo>
                    <a:pt x="6711438" y="5499099"/>
                  </a:lnTo>
                  <a:lnTo>
                    <a:pt x="6673304" y="5524499"/>
                  </a:lnTo>
                  <a:lnTo>
                    <a:pt x="6633437" y="5549899"/>
                  </a:lnTo>
                  <a:lnTo>
                    <a:pt x="6591954" y="5562599"/>
                  </a:lnTo>
                  <a:lnTo>
                    <a:pt x="6570462" y="5575299"/>
                  </a:lnTo>
                  <a:close/>
                </a:path>
                <a:path w="7162800" h="5803900">
                  <a:moveTo>
                    <a:pt x="6755860" y="5753099"/>
                  </a:moveTo>
                  <a:lnTo>
                    <a:pt x="6571843" y="5753099"/>
                  </a:lnTo>
                  <a:lnTo>
                    <a:pt x="6660417" y="5727699"/>
                  </a:lnTo>
                  <a:lnTo>
                    <a:pt x="6744164" y="5702299"/>
                  </a:lnTo>
                  <a:lnTo>
                    <a:pt x="6783896" y="5676899"/>
                  </a:lnTo>
                  <a:lnTo>
                    <a:pt x="6822024" y="5651499"/>
                  </a:lnTo>
                  <a:lnTo>
                    <a:pt x="6858416" y="5626099"/>
                  </a:lnTo>
                  <a:lnTo>
                    <a:pt x="6892939" y="5600699"/>
                  </a:lnTo>
                  <a:lnTo>
                    <a:pt x="6925461" y="5575299"/>
                  </a:lnTo>
                  <a:lnTo>
                    <a:pt x="6955850" y="5537199"/>
                  </a:lnTo>
                  <a:lnTo>
                    <a:pt x="6983973" y="5499099"/>
                  </a:lnTo>
                  <a:lnTo>
                    <a:pt x="7009697" y="5473699"/>
                  </a:lnTo>
                  <a:lnTo>
                    <a:pt x="7032891" y="5435599"/>
                  </a:lnTo>
                  <a:lnTo>
                    <a:pt x="7053422" y="5384799"/>
                  </a:lnTo>
                  <a:lnTo>
                    <a:pt x="7071157" y="5346699"/>
                  </a:lnTo>
                  <a:lnTo>
                    <a:pt x="7085965" y="5308599"/>
                  </a:lnTo>
                  <a:lnTo>
                    <a:pt x="7097712" y="5270499"/>
                  </a:lnTo>
                  <a:lnTo>
                    <a:pt x="7106267" y="5219699"/>
                  </a:lnTo>
                  <a:lnTo>
                    <a:pt x="7111497" y="5168899"/>
                  </a:lnTo>
                  <a:lnTo>
                    <a:pt x="7113270" y="5130799"/>
                  </a:lnTo>
                  <a:lnTo>
                    <a:pt x="7113270" y="863599"/>
                  </a:lnTo>
                  <a:lnTo>
                    <a:pt x="7111082" y="800099"/>
                  </a:lnTo>
                  <a:lnTo>
                    <a:pt x="7104666" y="749299"/>
                  </a:lnTo>
                  <a:lnTo>
                    <a:pt x="7094249" y="711199"/>
                  </a:lnTo>
                  <a:lnTo>
                    <a:pt x="7080054" y="660399"/>
                  </a:lnTo>
                  <a:lnTo>
                    <a:pt x="7062307" y="609599"/>
                  </a:lnTo>
                  <a:lnTo>
                    <a:pt x="7041232" y="571499"/>
                  </a:lnTo>
                  <a:lnTo>
                    <a:pt x="7017055" y="520699"/>
                  </a:lnTo>
                  <a:lnTo>
                    <a:pt x="6989999" y="482599"/>
                  </a:lnTo>
                  <a:lnTo>
                    <a:pt x="6960291" y="444499"/>
                  </a:lnTo>
                  <a:lnTo>
                    <a:pt x="7023454" y="444499"/>
                  </a:lnTo>
                  <a:lnTo>
                    <a:pt x="7051032" y="482599"/>
                  </a:lnTo>
                  <a:lnTo>
                    <a:pt x="7075925" y="520699"/>
                  </a:lnTo>
                  <a:lnTo>
                    <a:pt x="7097983" y="571499"/>
                  </a:lnTo>
                  <a:lnTo>
                    <a:pt x="7117057" y="609599"/>
                  </a:lnTo>
                  <a:lnTo>
                    <a:pt x="7132998" y="660399"/>
                  </a:lnTo>
                  <a:lnTo>
                    <a:pt x="7145655" y="711199"/>
                  </a:lnTo>
                  <a:lnTo>
                    <a:pt x="7154882" y="761999"/>
                  </a:lnTo>
                  <a:lnTo>
                    <a:pt x="7160527" y="812799"/>
                  </a:lnTo>
                  <a:lnTo>
                    <a:pt x="7162441" y="863599"/>
                  </a:lnTo>
                  <a:lnTo>
                    <a:pt x="7162441" y="5143499"/>
                  </a:lnTo>
                  <a:lnTo>
                    <a:pt x="7160726" y="5181599"/>
                  </a:lnTo>
                  <a:lnTo>
                    <a:pt x="7155656" y="5219699"/>
                  </a:lnTo>
                  <a:lnTo>
                    <a:pt x="7147347" y="5270499"/>
                  </a:lnTo>
                  <a:lnTo>
                    <a:pt x="7135916" y="5321299"/>
                  </a:lnTo>
                  <a:lnTo>
                    <a:pt x="7121478" y="5359399"/>
                  </a:lnTo>
                  <a:lnTo>
                    <a:pt x="7104148" y="5397499"/>
                  </a:lnTo>
                  <a:lnTo>
                    <a:pt x="7084044" y="5448299"/>
                  </a:lnTo>
                  <a:lnTo>
                    <a:pt x="7061281" y="5486399"/>
                  </a:lnTo>
                  <a:lnTo>
                    <a:pt x="7035974" y="5524499"/>
                  </a:lnTo>
                  <a:lnTo>
                    <a:pt x="7008240" y="5562599"/>
                  </a:lnTo>
                  <a:lnTo>
                    <a:pt x="6978194" y="5587999"/>
                  </a:lnTo>
                  <a:lnTo>
                    <a:pt x="6945952" y="5626099"/>
                  </a:lnTo>
                  <a:lnTo>
                    <a:pt x="6911630" y="5651499"/>
                  </a:lnTo>
                  <a:lnTo>
                    <a:pt x="6875344" y="5689599"/>
                  </a:lnTo>
                  <a:lnTo>
                    <a:pt x="6837210" y="5714999"/>
                  </a:lnTo>
                  <a:lnTo>
                    <a:pt x="6797343" y="5727699"/>
                  </a:lnTo>
                  <a:lnTo>
                    <a:pt x="6755860" y="5753099"/>
                  </a:lnTo>
                  <a:close/>
                </a:path>
                <a:path w="7162800" h="5803900">
                  <a:moveTo>
                    <a:pt x="6458963" y="5613399"/>
                  </a:moveTo>
                  <a:lnTo>
                    <a:pt x="540206" y="5613399"/>
                  </a:lnTo>
                  <a:lnTo>
                    <a:pt x="448490" y="5587999"/>
                  </a:lnTo>
                  <a:lnTo>
                    <a:pt x="404301" y="5562599"/>
                  </a:lnTo>
                  <a:lnTo>
                    <a:pt x="634202" y="5562599"/>
                  </a:lnTo>
                  <a:lnTo>
                    <a:pt x="682940" y="5575299"/>
                  </a:lnTo>
                  <a:lnTo>
                    <a:pt x="6570462" y="5575299"/>
                  </a:lnTo>
                  <a:lnTo>
                    <a:pt x="6548970" y="5587999"/>
                  </a:lnTo>
                  <a:lnTo>
                    <a:pt x="6458963" y="5613399"/>
                  </a:lnTo>
                  <a:close/>
                </a:path>
                <a:path w="7162800" h="5803900">
                  <a:moveTo>
                    <a:pt x="6364344" y="5626099"/>
                  </a:moveTo>
                  <a:lnTo>
                    <a:pt x="637386" y="5626099"/>
                  </a:lnTo>
                  <a:lnTo>
                    <a:pt x="588037" y="5613399"/>
                  </a:lnTo>
                  <a:lnTo>
                    <a:pt x="6412172" y="5613399"/>
                  </a:lnTo>
                  <a:lnTo>
                    <a:pt x="6364344" y="56260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 descr=""/>
          <p:cNvSpPr txBox="1"/>
          <p:nvPr/>
        </p:nvSpPr>
        <p:spPr>
          <a:xfrm>
            <a:off x="9463946" y="5041460"/>
            <a:ext cx="5957570" cy="39820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99695">
              <a:lnSpc>
                <a:spcPct val="107500"/>
              </a:lnSpc>
              <a:spcBef>
                <a:spcPts val="95"/>
              </a:spcBef>
            </a:pPr>
            <a:r>
              <a:rPr dirty="0" sz="3450" spc="-20">
                <a:solidFill>
                  <a:srgbClr val="312E5E"/>
                </a:solidFill>
                <a:latin typeface="Trebuchet MS"/>
                <a:cs typeface="Trebuchet MS"/>
              </a:rPr>
              <a:t>Delays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in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result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releases 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caused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50">
                <a:solidFill>
                  <a:srgbClr val="312E5E"/>
                </a:solidFill>
                <a:latin typeface="Trebuchet MS"/>
                <a:cs typeface="Trebuchet MS"/>
              </a:rPr>
              <a:t>stress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for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30">
                <a:solidFill>
                  <a:srgbClr val="312E5E"/>
                </a:solidFill>
                <a:latin typeface="Trebuchet MS"/>
                <a:cs typeface="Trebuchet MS"/>
              </a:rPr>
              <a:t>students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 </a:t>
            </a:r>
            <a:r>
              <a:rPr dirty="0" sz="3450" spc="-185">
                <a:solidFill>
                  <a:srgbClr val="312E5E"/>
                </a:solidFill>
                <a:latin typeface="Trebuchet MS"/>
                <a:cs typeface="Trebuchet MS"/>
              </a:rPr>
              <a:t>their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40">
                <a:solidFill>
                  <a:srgbClr val="312E5E"/>
                </a:solidFill>
                <a:latin typeface="Trebuchet MS"/>
                <a:cs typeface="Trebuchet MS"/>
              </a:rPr>
              <a:t>families,</a:t>
            </a:r>
            <a:r>
              <a:rPr dirty="0" sz="3450" spc="-26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35">
                <a:solidFill>
                  <a:srgbClr val="312E5E"/>
                </a:solidFill>
                <a:latin typeface="Trebuchet MS"/>
                <a:cs typeface="Trebuchet MS"/>
              </a:rPr>
              <a:t>while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40">
                <a:solidFill>
                  <a:srgbClr val="312E5E"/>
                </a:solidFill>
                <a:latin typeface="Trebuchet MS"/>
                <a:cs typeface="Trebuchet MS"/>
              </a:rPr>
              <a:t>inefficient </a:t>
            </a:r>
            <a:r>
              <a:rPr dirty="0" sz="3450" spc="-50">
                <a:solidFill>
                  <a:srgbClr val="312E5E"/>
                </a:solidFill>
                <a:latin typeface="Trebuchet MS"/>
                <a:cs typeface="Trebuchet MS"/>
              </a:rPr>
              <a:t>communication</a:t>
            </a:r>
            <a:r>
              <a:rPr dirty="0" sz="3450" spc="-25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 </a:t>
            </a:r>
            <a:r>
              <a:rPr dirty="0" sz="3450" spc="-55">
                <a:solidFill>
                  <a:srgbClr val="312E5E"/>
                </a:solidFill>
                <a:latin typeface="Trebuchet MS"/>
                <a:cs typeface="Trebuchet MS"/>
              </a:rPr>
              <a:t>inconsistent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20">
                <a:solidFill>
                  <a:srgbClr val="312E5E"/>
                </a:solidFill>
                <a:latin typeface="Trebuchet MS"/>
                <a:cs typeface="Trebuchet MS"/>
              </a:rPr>
              <a:t>reporting</a:t>
            </a:r>
            <a:r>
              <a:rPr dirty="0" sz="3450" spc="-25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formats </a:t>
            </a:r>
            <a:r>
              <a:rPr dirty="0" sz="3450" spc="-114">
                <a:solidFill>
                  <a:srgbClr val="312E5E"/>
                </a:solidFill>
                <a:latin typeface="Trebuchet MS"/>
                <a:cs typeface="Trebuchet MS"/>
              </a:rPr>
              <a:t>hindered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collaboration</a:t>
            </a:r>
            <a:r>
              <a:rPr dirty="0" sz="3450" spc="-254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450" spc="-26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0">
                <a:solidFill>
                  <a:srgbClr val="312E5E"/>
                </a:solidFill>
                <a:latin typeface="Trebuchet MS"/>
                <a:cs typeface="Trebuchet MS"/>
              </a:rPr>
              <a:t>data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analysis.</a:t>
            </a:r>
            <a:endParaRPr sz="3450">
              <a:latin typeface="Trebuchet MS"/>
              <a:cs typeface="Trebuchet MS"/>
            </a:endParaRPr>
          </a:p>
        </p:txBody>
      </p:sp>
      <p:grpSp>
        <p:nvGrpSpPr>
          <p:cNvPr id="14" name="object 14" descr=""/>
          <p:cNvGrpSpPr/>
          <p:nvPr/>
        </p:nvGrpSpPr>
        <p:grpSpPr>
          <a:xfrm>
            <a:off x="10397756" y="3661814"/>
            <a:ext cx="3446145" cy="971550"/>
            <a:chOff x="10397756" y="3661814"/>
            <a:chExt cx="3446145" cy="971550"/>
          </a:xfrm>
        </p:grpSpPr>
        <p:sp>
          <p:nvSpPr>
            <p:cNvPr id="15" name="object 15" descr=""/>
            <p:cNvSpPr/>
            <p:nvPr/>
          </p:nvSpPr>
          <p:spPr>
            <a:xfrm>
              <a:off x="10454898" y="3718964"/>
              <a:ext cx="3331845" cy="859790"/>
            </a:xfrm>
            <a:custGeom>
              <a:avLst/>
              <a:gdLst/>
              <a:ahLst/>
              <a:cxnLst/>
              <a:rect l="l" t="t" r="r" b="b"/>
              <a:pathLst>
                <a:path w="3331844" h="859789">
                  <a:moveTo>
                    <a:pt x="2901854" y="859338"/>
                  </a:moveTo>
                  <a:lnTo>
                    <a:pt x="429668" y="859338"/>
                  </a:lnTo>
                  <a:lnTo>
                    <a:pt x="381186" y="856596"/>
                  </a:lnTo>
                  <a:lnTo>
                    <a:pt x="333696" y="848485"/>
                  </a:lnTo>
                  <a:lnTo>
                    <a:pt x="287619" y="835178"/>
                  </a:lnTo>
                  <a:lnTo>
                    <a:pt x="243374" y="816852"/>
                  </a:lnTo>
                  <a:lnTo>
                    <a:pt x="201384" y="793679"/>
                  </a:lnTo>
                  <a:lnTo>
                    <a:pt x="162068" y="765834"/>
                  </a:lnTo>
                  <a:lnTo>
                    <a:pt x="125846" y="733491"/>
                  </a:lnTo>
                  <a:lnTo>
                    <a:pt x="93503" y="697270"/>
                  </a:lnTo>
                  <a:lnTo>
                    <a:pt x="65658" y="657954"/>
                  </a:lnTo>
                  <a:lnTo>
                    <a:pt x="42485" y="615963"/>
                  </a:lnTo>
                  <a:lnTo>
                    <a:pt x="24159" y="571719"/>
                  </a:lnTo>
                  <a:lnTo>
                    <a:pt x="10853" y="525641"/>
                  </a:lnTo>
                  <a:lnTo>
                    <a:pt x="2741" y="478151"/>
                  </a:lnTo>
                  <a:lnTo>
                    <a:pt x="0" y="429657"/>
                  </a:lnTo>
                  <a:lnTo>
                    <a:pt x="2741" y="381187"/>
                  </a:lnTo>
                  <a:lnTo>
                    <a:pt x="10853" y="333697"/>
                  </a:lnTo>
                  <a:lnTo>
                    <a:pt x="24159" y="287619"/>
                  </a:lnTo>
                  <a:lnTo>
                    <a:pt x="42485" y="243375"/>
                  </a:lnTo>
                  <a:lnTo>
                    <a:pt x="65658" y="201384"/>
                  </a:lnTo>
                  <a:lnTo>
                    <a:pt x="93503" y="162068"/>
                  </a:lnTo>
                  <a:lnTo>
                    <a:pt x="125846" y="125847"/>
                  </a:lnTo>
                  <a:lnTo>
                    <a:pt x="162068" y="93504"/>
                  </a:lnTo>
                  <a:lnTo>
                    <a:pt x="201384" y="65659"/>
                  </a:lnTo>
                  <a:lnTo>
                    <a:pt x="243374" y="42486"/>
                  </a:lnTo>
                  <a:lnTo>
                    <a:pt x="287619" y="24160"/>
                  </a:lnTo>
                  <a:lnTo>
                    <a:pt x="333696" y="10853"/>
                  </a:lnTo>
                  <a:lnTo>
                    <a:pt x="381186" y="2742"/>
                  </a:lnTo>
                  <a:lnTo>
                    <a:pt x="429669" y="0"/>
                  </a:lnTo>
                  <a:lnTo>
                    <a:pt x="2901853" y="0"/>
                  </a:lnTo>
                  <a:lnTo>
                    <a:pt x="2950335" y="2742"/>
                  </a:lnTo>
                  <a:lnTo>
                    <a:pt x="2997825" y="10853"/>
                  </a:lnTo>
                  <a:lnTo>
                    <a:pt x="3043903" y="24160"/>
                  </a:lnTo>
                  <a:lnTo>
                    <a:pt x="3088147" y="42486"/>
                  </a:lnTo>
                  <a:lnTo>
                    <a:pt x="3130138" y="65659"/>
                  </a:lnTo>
                  <a:lnTo>
                    <a:pt x="3169454" y="93504"/>
                  </a:lnTo>
                  <a:lnTo>
                    <a:pt x="3205676" y="125847"/>
                  </a:lnTo>
                  <a:lnTo>
                    <a:pt x="3238018" y="162068"/>
                  </a:lnTo>
                  <a:lnTo>
                    <a:pt x="3265863" y="201384"/>
                  </a:lnTo>
                  <a:lnTo>
                    <a:pt x="3289036" y="243375"/>
                  </a:lnTo>
                  <a:lnTo>
                    <a:pt x="3307363" y="287619"/>
                  </a:lnTo>
                  <a:lnTo>
                    <a:pt x="3320669" y="333697"/>
                  </a:lnTo>
                  <a:lnTo>
                    <a:pt x="3328781" y="381187"/>
                  </a:lnTo>
                  <a:lnTo>
                    <a:pt x="3331522" y="429669"/>
                  </a:lnTo>
                  <a:lnTo>
                    <a:pt x="3328781" y="478151"/>
                  </a:lnTo>
                  <a:lnTo>
                    <a:pt x="3320669" y="525641"/>
                  </a:lnTo>
                  <a:lnTo>
                    <a:pt x="3307363" y="571719"/>
                  </a:lnTo>
                  <a:lnTo>
                    <a:pt x="3289036" y="615963"/>
                  </a:lnTo>
                  <a:lnTo>
                    <a:pt x="3265863" y="657954"/>
                  </a:lnTo>
                  <a:lnTo>
                    <a:pt x="3238018" y="697270"/>
                  </a:lnTo>
                  <a:lnTo>
                    <a:pt x="3205676" y="733491"/>
                  </a:lnTo>
                  <a:lnTo>
                    <a:pt x="3169454" y="765834"/>
                  </a:lnTo>
                  <a:lnTo>
                    <a:pt x="3130138" y="793679"/>
                  </a:lnTo>
                  <a:lnTo>
                    <a:pt x="3088147" y="816852"/>
                  </a:lnTo>
                  <a:lnTo>
                    <a:pt x="3043903" y="835178"/>
                  </a:lnTo>
                  <a:lnTo>
                    <a:pt x="2997825" y="848485"/>
                  </a:lnTo>
                  <a:lnTo>
                    <a:pt x="2950335" y="856596"/>
                  </a:lnTo>
                  <a:lnTo>
                    <a:pt x="2901854" y="859338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10454906" y="3718964"/>
              <a:ext cx="3331845" cy="857250"/>
            </a:xfrm>
            <a:custGeom>
              <a:avLst/>
              <a:gdLst/>
              <a:ahLst/>
              <a:cxnLst/>
              <a:rect l="l" t="t" r="r" b="b"/>
              <a:pathLst>
                <a:path w="3331844" h="857250">
                  <a:moveTo>
                    <a:pt x="2901837" y="0"/>
                  </a:moveTo>
                  <a:lnTo>
                    <a:pt x="2950317" y="2742"/>
                  </a:lnTo>
                  <a:lnTo>
                    <a:pt x="2997807" y="10853"/>
                  </a:lnTo>
                  <a:lnTo>
                    <a:pt x="3043884" y="24159"/>
                  </a:lnTo>
                  <a:lnTo>
                    <a:pt x="3088128" y="42486"/>
                  </a:lnTo>
                  <a:lnTo>
                    <a:pt x="3130118" y="65658"/>
                  </a:lnTo>
                  <a:lnTo>
                    <a:pt x="3169434" y="93503"/>
                  </a:lnTo>
                  <a:lnTo>
                    <a:pt x="3205656" y="125846"/>
                  </a:lnTo>
                  <a:lnTo>
                    <a:pt x="3237998" y="162067"/>
                  </a:lnTo>
                  <a:lnTo>
                    <a:pt x="3265843" y="201383"/>
                  </a:lnTo>
                  <a:lnTo>
                    <a:pt x="3289016" y="243373"/>
                  </a:lnTo>
                  <a:lnTo>
                    <a:pt x="3307342" y="287617"/>
                  </a:lnTo>
                  <a:lnTo>
                    <a:pt x="3320648" y="333694"/>
                  </a:lnTo>
                  <a:lnTo>
                    <a:pt x="3328760" y="381184"/>
                  </a:lnTo>
                  <a:lnTo>
                    <a:pt x="3331502" y="429666"/>
                  </a:lnTo>
                  <a:lnTo>
                    <a:pt x="3328760" y="478148"/>
                  </a:lnTo>
                  <a:lnTo>
                    <a:pt x="3320648" y="525638"/>
                  </a:lnTo>
                  <a:lnTo>
                    <a:pt x="3307342" y="571715"/>
                  </a:lnTo>
                  <a:lnTo>
                    <a:pt x="3289016" y="615959"/>
                  </a:lnTo>
                  <a:lnTo>
                    <a:pt x="3265843" y="657949"/>
                  </a:lnTo>
                  <a:lnTo>
                    <a:pt x="3237998" y="697265"/>
                  </a:lnTo>
                  <a:lnTo>
                    <a:pt x="3205656" y="733486"/>
                  </a:lnTo>
                  <a:lnTo>
                    <a:pt x="3169434" y="765829"/>
                  </a:lnTo>
                  <a:lnTo>
                    <a:pt x="3130118" y="793674"/>
                  </a:lnTo>
                  <a:lnTo>
                    <a:pt x="3088128" y="816847"/>
                  </a:lnTo>
                  <a:lnTo>
                    <a:pt x="3043884" y="835173"/>
                  </a:lnTo>
                  <a:lnTo>
                    <a:pt x="2997807" y="848479"/>
                  </a:lnTo>
                  <a:lnTo>
                    <a:pt x="2950317" y="856590"/>
                  </a:lnTo>
                  <a:lnTo>
                    <a:pt x="2938667" y="857249"/>
                  </a:lnTo>
                </a:path>
                <a:path w="3331844" h="857250">
                  <a:moveTo>
                    <a:pt x="392834" y="857249"/>
                  </a:moveTo>
                  <a:lnTo>
                    <a:pt x="333694" y="848479"/>
                  </a:lnTo>
                  <a:lnTo>
                    <a:pt x="287617" y="835173"/>
                  </a:lnTo>
                  <a:lnTo>
                    <a:pt x="243373" y="816847"/>
                  </a:lnTo>
                  <a:lnTo>
                    <a:pt x="201383" y="793674"/>
                  </a:lnTo>
                  <a:lnTo>
                    <a:pt x="162067" y="765829"/>
                  </a:lnTo>
                  <a:lnTo>
                    <a:pt x="125846" y="733486"/>
                  </a:lnTo>
                  <a:lnTo>
                    <a:pt x="93503" y="697265"/>
                  </a:lnTo>
                  <a:lnTo>
                    <a:pt x="65658" y="657949"/>
                  </a:lnTo>
                  <a:lnTo>
                    <a:pt x="42486" y="615959"/>
                  </a:lnTo>
                  <a:lnTo>
                    <a:pt x="24159" y="571715"/>
                  </a:lnTo>
                  <a:lnTo>
                    <a:pt x="10853" y="525638"/>
                  </a:lnTo>
                  <a:lnTo>
                    <a:pt x="2742" y="478148"/>
                  </a:lnTo>
                  <a:lnTo>
                    <a:pt x="0" y="429670"/>
                  </a:lnTo>
                </a:path>
                <a:path w="3331844" h="857250">
                  <a:moveTo>
                    <a:pt x="0" y="429663"/>
                  </a:moveTo>
                  <a:lnTo>
                    <a:pt x="2742" y="381184"/>
                  </a:lnTo>
                  <a:lnTo>
                    <a:pt x="10853" y="333694"/>
                  </a:lnTo>
                  <a:lnTo>
                    <a:pt x="24159" y="287617"/>
                  </a:lnTo>
                  <a:lnTo>
                    <a:pt x="42486" y="243373"/>
                  </a:lnTo>
                  <a:lnTo>
                    <a:pt x="65658" y="201383"/>
                  </a:lnTo>
                  <a:lnTo>
                    <a:pt x="93503" y="162067"/>
                  </a:lnTo>
                  <a:lnTo>
                    <a:pt x="125846" y="125846"/>
                  </a:lnTo>
                  <a:lnTo>
                    <a:pt x="162067" y="93503"/>
                  </a:lnTo>
                  <a:lnTo>
                    <a:pt x="201383" y="65658"/>
                  </a:lnTo>
                  <a:lnTo>
                    <a:pt x="243373" y="42486"/>
                  </a:lnTo>
                  <a:lnTo>
                    <a:pt x="287617" y="24159"/>
                  </a:lnTo>
                  <a:lnTo>
                    <a:pt x="333694" y="10853"/>
                  </a:lnTo>
                  <a:lnTo>
                    <a:pt x="381184" y="2742"/>
                  </a:lnTo>
                  <a:lnTo>
                    <a:pt x="429665" y="0"/>
                  </a:lnTo>
                </a:path>
              </a:pathLst>
            </a:custGeom>
            <a:ln w="1142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 txBox="1"/>
          <p:nvPr/>
        </p:nvSpPr>
        <p:spPr>
          <a:xfrm>
            <a:off x="11020311" y="3917338"/>
            <a:ext cx="2200910" cy="43560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650" spc="210" b="1">
                <a:solidFill>
                  <a:srgbClr val="FFFFFF"/>
                </a:solidFill>
                <a:latin typeface="Tahoma"/>
                <a:cs typeface="Tahoma"/>
              </a:rPr>
              <a:t>Problem</a:t>
            </a:r>
            <a:r>
              <a:rPr dirty="0" sz="2650" spc="1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50" spc="30" b="1">
                <a:solidFill>
                  <a:srgbClr val="FFFFFF"/>
                </a:solidFill>
                <a:latin typeface="Tahoma"/>
                <a:cs typeface="Tahoma"/>
              </a:rPr>
              <a:t>02</a:t>
            </a:r>
            <a:endParaRPr sz="2650">
              <a:latin typeface="Tahoma"/>
              <a:cs typeface="Tahoma"/>
            </a:endParaRPr>
          </a:p>
        </p:txBody>
      </p:sp>
      <p:grpSp>
        <p:nvGrpSpPr>
          <p:cNvPr id="18" name="object 18" descr=""/>
          <p:cNvGrpSpPr/>
          <p:nvPr/>
        </p:nvGrpSpPr>
        <p:grpSpPr>
          <a:xfrm>
            <a:off x="2005349" y="3804975"/>
            <a:ext cx="3446145" cy="971550"/>
            <a:chOff x="2005349" y="3804975"/>
            <a:chExt cx="3446145" cy="971550"/>
          </a:xfrm>
        </p:grpSpPr>
        <p:sp>
          <p:nvSpPr>
            <p:cNvPr id="19" name="object 19" descr=""/>
            <p:cNvSpPr/>
            <p:nvPr/>
          </p:nvSpPr>
          <p:spPr>
            <a:xfrm>
              <a:off x="2062491" y="3862125"/>
              <a:ext cx="3331845" cy="859790"/>
            </a:xfrm>
            <a:custGeom>
              <a:avLst/>
              <a:gdLst/>
              <a:ahLst/>
              <a:cxnLst/>
              <a:rect l="l" t="t" r="r" b="b"/>
              <a:pathLst>
                <a:path w="3331845" h="859789">
                  <a:moveTo>
                    <a:pt x="2901855" y="859338"/>
                  </a:moveTo>
                  <a:lnTo>
                    <a:pt x="429668" y="859338"/>
                  </a:lnTo>
                  <a:lnTo>
                    <a:pt x="381187" y="856596"/>
                  </a:lnTo>
                  <a:lnTo>
                    <a:pt x="333697" y="848485"/>
                  </a:lnTo>
                  <a:lnTo>
                    <a:pt x="287619" y="835178"/>
                  </a:lnTo>
                  <a:lnTo>
                    <a:pt x="243375" y="816852"/>
                  </a:lnTo>
                  <a:lnTo>
                    <a:pt x="201384" y="793679"/>
                  </a:lnTo>
                  <a:lnTo>
                    <a:pt x="162068" y="765834"/>
                  </a:lnTo>
                  <a:lnTo>
                    <a:pt x="125847" y="733491"/>
                  </a:lnTo>
                  <a:lnTo>
                    <a:pt x="93504" y="697270"/>
                  </a:lnTo>
                  <a:lnTo>
                    <a:pt x="65659" y="657954"/>
                  </a:lnTo>
                  <a:lnTo>
                    <a:pt x="42486" y="615963"/>
                  </a:lnTo>
                  <a:lnTo>
                    <a:pt x="24159" y="571719"/>
                  </a:lnTo>
                  <a:lnTo>
                    <a:pt x="10853" y="525641"/>
                  </a:lnTo>
                  <a:lnTo>
                    <a:pt x="2742" y="478151"/>
                  </a:lnTo>
                  <a:lnTo>
                    <a:pt x="0" y="429668"/>
                  </a:lnTo>
                  <a:lnTo>
                    <a:pt x="2742" y="381187"/>
                  </a:lnTo>
                  <a:lnTo>
                    <a:pt x="10853" y="333697"/>
                  </a:lnTo>
                  <a:lnTo>
                    <a:pt x="24159" y="287619"/>
                  </a:lnTo>
                  <a:lnTo>
                    <a:pt x="42486" y="243375"/>
                  </a:lnTo>
                  <a:lnTo>
                    <a:pt x="65659" y="201384"/>
                  </a:lnTo>
                  <a:lnTo>
                    <a:pt x="93504" y="162068"/>
                  </a:lnTo>
                  <a:lnTo>
                    <a:pt x="125847" y="125847"/>
                  </a:lnTo>
                  <a:lnTo>
                    <a:pt x="162068" y="93504"/>
                  </a:lnTo>
                  <a:lnTo>
                    <a:pt x="201384" y="65659"/>
                  </a:lnTo>
                  <a:lnTo>
                    <a:pt x="243375" y="42486"/>
                  </a:lnTo>
                  <a:lnTo>
                    <a:pt x="287619" y="24160"/>
                  </a:lnTo>
                  <a:lnTo>
                    <a:pt x="333697" y="10853"/>
                  </a:lnTo>
                  <a:lnTo>
                    <a:pt x="381187" y="2742"/>
                  </a:lnTo>
                  <a:lnTo>
                    <a:pt x="429669" y="0"/>
                  </a:lnTo>
                  <a:lnTo>
                    <a:pt x="2901854" y="0"/>
                  </a:lnTo>
                  <a:lnTo>
                    <a:pt x="2950336" y="2742"/>
                  </a:lnTo>
                  <a:lnTo>
                    <a:pt x="2997826" y="10853"/>
                  </a:lnTo>
                  <a:lnTo>
                    <a:pt x="3043904" y="24160"/>
                  </a:lnTo>
                  <a:lnTo>
                    <a:pt x="3088148" y="42486"/>
                  </a:lnTo>
                  <a:lnTo>
                    <a:pt x="3130139" y="65659"/>
                  </a:lnTo>
                  <a:lnTo>
                    <a:pt x="3169455" y="93504"/>
                  </a:lnTo>
                  <a:lnTo>
                    <a:pt x="3205676" y="125847"/>
                  </a:lnTo>
                  <a:lnTo>
                    <a:pt x="3238019" y="162068"/>
                  </a:lnTo>
                  <a:lnTo>
                    <a:pt x="3265864" y="201384"/>
                  </a:lnTo>
                  <a:lnTo>
                    <a:pt x="3289037" y="243375"/>
                  </a:lnTo>
                  <a:lnTo>
                    <a:pt x="3307363" y="287619"/>
                  </a:lnTo>
                  <a:lnTo>
                    <a:pt x="3320669" y="333697"/>
                  </a:lnTo>
                  <a:lnTo>
                    <a:pt x="3328781" y="381187"/>
                  </a:lnTo>
                  <a:lnTo>
                    <a:pt x="3331523" y="429669"/>
                  </a:lnTo>
                  <a:lnTo>
                    <a:pt x="3328781" y="478151"/>
                  </a:lnTo>
                  <a:lnTo>
                    <a:pt x="3320669" y="525641"/>
                  </a:lnTo>
                  <a:lnTo>
                    <a:pt x="3307363" y="571719"/>
                  </a:lnTo>
                  <a:lnTo>
                    <a:pt x="3289037" y="615963"/>
                  </a:lnTo>
                  <a:lnTo>
                    <a:pt x="3265864" y="657954"/>
                  </a:lnTo>
                  <a:lnTo>
                    <a:pt x="3238019" y="697270"/>
                  </a:lnTo>
                  <a:lnTo>
                    <a:pt x="3205676" y="733491"/>
                  </a:lnTo>
                  <a:lnTo>
                    <a:pt x="3169455" y="765834"/>
                  </a:lnTo>
                  <a:lnTo>
                    <a:pt x="3130139" y="793679"/>
                  </a:lnTo>
                  <a:lnTo>
                    <a:pt x="3088148" y="816852"/>
                  </a:lnTo>
                  <a:lnTo>
                    <a:pt x="3043904" y="835178"/>
                  </a:lnTo>
                  <a:lnTo>
                    <a:pt x="2997826" y="848485"/>
                  </a:lnTo>
                  <a:lnTo>
                    <a:pt x="2950336" y="856596"/>
                  </a:lnTo>
                  <a:lnTo>
                    <a:pt x="2901855" y="859338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2062499" y="3862125"/>
              <a:ext cx="3331845" cy="857250"/>
            </a:xfrm>
            <a:custGeom>
              <a:avLst/>
              <a:gdLst/>
              <a:ahLst/>
              <a:cxnLst/>
              <a:rect l="l" t="t" r="r" b="b"/>
              <a:pathLst>
                <a:path w="3331845" h="857250">
                  <a:moveTo>
                    <a:pt x="2901837" y="0"/>
                  </a:moveTo>
                  <a:lnTo>
                    <a:pt x="2950317" y="2742"/>
                  </a:lnTo>
                  <a:lnTo>
                    <a:pt x="2997807" y="10853"/>
                  </a:lnTo>
                  <a:lnTo>
                    <a:pt x="3043884" y="24159"/>
                  </a:lnTo>
                  <a:lnTo>
                    <a:pt x="3088128" y="42486"/>
                  </a:lnTo>
                  <a:lnTo>
                    <a:pt x="3130119" y="65658"/>
                  </a:lnTo>
                  <a:lnTo>
                    <a:pt x="3169435" y="93503"/>
                  </a:lnTo>
                  <a:lnTo>
                    <a:pt x="3205656" y="125846"/>
                  </a:lnTo>
                  <a:lnTo>
                    <a:pt x="3237998" y="162067"/>
                  </a:lnTo>
                  <a:lnTo>
                    <a:pt x="3265843" y="201383"/>
                  </a:lnTo>
                  <a:lnTo>
                    <a:pt x="3289016" y="243373"/>
                  </a:lnTo>
                  <a:lnTo>
                    <a:pt x="3307343" y="287617"/>
                  </a:lnTo>
                  <a:lnTo>
                    <a:pt x="3320649" y="333694"/>
                  </a:lnTo>
                  <a:lnTo>
                    <a:pt x="3328760" y="381184"/>
                  </a:lnTo>
                  <a:lnTo>
                    <a:pt x="3331502" y="429666"/>
                  </a:lnTo>
                  <a:lnTo>
                    <a:pt x="3328760" y="478148"/>
                  </a:lnTo>
                  <a:lnTo>
                    <a:pt x="3320649" y="525638"/>
                  </a:lnTo>
                  <a:lnTo>
                    <a:pt x="3307343" y="571715"/>
                  </a:lnTo>
                  <a:lnTo>
                    <a:pt x="3289016" y="615959"/>
                  </a:lnTo>
                  <a:lnTo>
                    <a:pt x="3265843" y="657949"/>
                  </a:lnTo>
                  <a:lnTo>
                    <a:pt x="3237998" y="697265"/>
                  </a:lnTo>
                  <a:lnTo>
                    <a:pt x="3205656" y="733486"/>
                  </a:lnTo>
                  <a:lnTo>
                    <a:pt x="3169435" y="765829"/>
                  </a:lnTo>
                  <a:lnTo>
                    <a:pt x="3130119" y="793674"/>
                  </a:lnTo>
                  <a:lnTo>
                    <a:pt x="3088128" y="816847"/>
                  </a:lnTo>
                  <a:lnTo>
                    <a:pt x="3043884" y="835173"/>
                  </a:lnTo>
                  <a:lnTo>
                    <a:pt x="2997807" y="848479"/>
                  </a:lnTo>
                  <a:lnTo>
                    <a:pt x="2950317" y="856590"/>
                  </a:lnTo>
                  <a:lnTo>
                    <a:pt x="2938667" y="857249"/>
                  </a:lnTo>
                </a:path>
                <a:path w="3331845" h="857250">
                  <a:moveTo>
                    <a:pt x="392835" y="857249"/>
                  </a:moveTo>
                  <a:lnTo>
                    <a:pt x="333695" y="848479"/>
                  </a:lnTo>
                  <a:lnTo>
                    <a:pt x="287617" y="835173"/>
                  </a:lnTo>
                  <a:lnTo>
                    <a:pt x="243373" y="816847"/>
                  </a:lnTo>
                  <a:lnTo>
                    <a:pt x="201383" y="793674"/>
                  </a:lnTo>
                  <a:lnTo>
                    <a:pt x="162067" y="765829"/>
                  </a:lnTo>
                  <a:lnTo>
                    <a:pt x="125846" y="733486"/>
                  </a:lnTo>
                  <a:lnTo>
                    <a:pt x="93503" y="697265"/>
                  </a:lnTo>
                  <a:lnTo>
                    <a:pt x="65659" y="657949"/>
                  </a:lnTo>
                  <a:lnTo>
                    <a:pt x="42486" y="615959"/>
                  </a:lnTo>
                  <a:lnTo>
                    <a:pt x="24159" y="571715"/>
                  </a:lnTo>
                  <a:lnTo>
                    <a:pt x="10853" y="525638"/>
                  </a:lnTo>
                  <a:lnTo>
                    <a:pt x="2742" y="478148"/>
                  </a:lnTo>
                  <a:lnTo>
                    <a:pt x="0" y="429667"/>
                  </a:lnTo>
                </a:path>
                <a:path w="3331845" h="857250">
                  <a:moveTo>
                    <a:pt x="0" y="429665"/>
                  </a:moveTo>
                  <a:lnTo>
                    <a:pt x="2742" y="381184"/>
                  </a:lnTo>
                  <a:lnTo>
                    <a:pt x="10853" y="333694"/>
                  </a:lnTo>
                  <a:lnTo>
                    <a:pt x="24159" y="287617"/>
                  </a:lnTo>
                  <a:lnTo>
                    <a:pt x="42486" y="243373"/>
                  </a:lnTo>
                  <a:lnTo>
                    <a:pt x="65659" y="201383"/>
                  </a:lnTo>
                  <a:lnTo>
                    <a:pt x="93503" y="162067"/>
                  </a:lnTo>
                  <a:lnTo>
                    <a:pt x="125846" y="125846"/>
                  </a:lnTo>
                  <a:lnTo>
                    <a:pt x="162067" y="93503"/>
                  </a:lnTo>
                  <a:lnTo>
                    <a:pt x="201383" y="65658"/>
                  </a:lnTo>
                  <a:lnTo>
                    <a:pt x="243373" y="42486"/>
                  </a:lnTo>
                  <a:lnTo>
                    <a:pt x="287617" y="24159"/>
                  </a:lnTo>
                  <a:lnTo>
                    <a:pt x="333695" y="10853"/>
                  </a:lnTo>
                  <a:lnTo>
                    <a:pt x="381184" y="2742"/>
                  </a:lnTo>
                  <a:lnTo>
                    <a:pt x="429665" y="0"/>
                  </a:lnTo>
                </a:path>
              </a:pathLst>
            </a:custGeom>
            <a:ln w="1142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 descr=""/>
          <p:cNvSpPr txBox="1"/>
          <p:nvPr/>
        </p:nvSpPr>
        <p:spPr>
          <a:xfrm>
            <a:off x="2661689" y="4060499"/>
            <a:ext cx="2133600" cy="43560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650" spc="210" b="1">
                <a:solidFill>
                  <a:srgbClr val="FFFFFF"/>
                </a:solidFill>
                <a:latin typeface="Tahoma"/>
                <a:cs typeface="Tahoma"/>
              </a:rPr>
              <a:t>Problem</a:t>
            </a:r>
            <a:r>
              <a:rPr dirty="0" sz="2650" spc="1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50" spc="-135" b="1">
                <a:solidFill>
                  <a:srgbClr val="FFFFFF"/>
                </a:solidFill>
                <a:latin typeface="Tahoma"/>
                <a:cs typeface="Tahoma"/>
              </a:rPr>
              <a:t>01</a:t>
            </a:r>
            <a:endParaRPr sz="26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06010" rIns="0" bIns="0" rtlCol="0" vert="horz">
            <a:spAutoFit/>
          </a:bodyPr>
          <a:lstStyle/>
          <a:p>
            <a:pPr marL="1092835">
              <a:lnSpc>
                <a:spcPct val="100000"/>
              </a:lnSpc>
              <a:spcBef>
                <a:spcPts val="100"/>
              </a:spcBef>
            </a:pPr>
            <a:r>
              <a:rPr dirty="0" spc="-484"/>
              <a:t>STATEMENT</a:t>
            </a:r>
            <a:r>
              <a:rPr dirty="0" spc="-810"/>
              <a:t> </a:t>
            </a:r>
            <a:r>
              <a:rPr dirty="0" spc="-409"/>
              <a:t>OF</a:t>
            </a:r>
            <a:r>
              <a:rPr dirty="0" spc="-810"/>
              <a:t> </a:t>
            </a:r>
            <a:r>
              <a:rPr dirty="0" spc="-465"/>
              <a:t>PROBLEM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2249972" y="3790934"/>
            <a:ext cx="13788390" cy="6065520"/>
            <a:chOff x="2249972" y="3790934"/>
            <a:chExt cx="13788390" cy="6065520"/>
          </a:xfrm>
        </p:grpSpPr>
        <p:sp>
          <p:nvSpPr>
            <p:cNvPr id="4" name="object 4" descr=""/>
            <p:cNvSpPr/>
            <p:nvPr/>
          </p:nvSpPr>
          <p:spPr>
            <a:xfrm>
              <a:off x="2648809" y="4506531"/>
              <a:ext cx="13340080" cy="5307965"/>
            </a:xfrm>
            <a:custGeom>
              <a:avLst/>
              <a:gdLst/>
              <a:ahLst/>
              <a:cxnLst/>
              <a:rect l="l" t="t" r="r" b="b"/>
              <a:pathLst>
                <a:path w="13340080" h="5307965">
                  <a:moveTo>
                    <a:pt x="13093103" y="5176250"/>
                  </a:moveTo>
                  <a:lnTo>
                    <a:pt x="12547832" y="5176250"/>
                  </a:lnTo>
                  <a:lnTo>
                    <a:pt x="12593291" y="5174534"/>
                  </a:lnTo>
                  <a:lnTo>
                    <a:pt x="12638352" y="5169464"/>
                  </a:lnTo>
                  <a:lnTo>
                    <a:pt x="12682863" y="5161155"/>
                  </a:lnTo>
                  <a:lnTo>
                    <a:pt x="12726674" y="5149724"/>
                  </a:lnTo>
                  <a:lnTo>
                    <a:pt x="12769633" y="5135286"/>
                  </a:lnTo>
                  <a:lnTo>
                    <a:pt x="12811590" y="5117957"/>
                  </a:lnTo>
                  <a:lnTo>
                    <a:pt x="12852394" y="5097853"/>
                  </a:lnTo>
                  <a:lnTo>
                    <a:pt x="12891893" y="5075089"/>
                  </a:lnTo>
                  <a:lnTo>
                    <a:pt x="12929938" y="5049782"/>
                  </a:lnTo>
                  <a:lnTo>
                    <a:pt x="12966377" y="5022048"/>
                  </a:lnTo>
                  <a:lnTo>
                    <a:pt x="13001060" y="4992002"/>
                  </a:lnTo>
                  <a:lnTo>
                    <a:pt x="13033835" y="4959760"/>
                  </a:lnTo>
                  <a:lnTo>
                    <a:pt x="13064551" y="4925438"/>
                  </a:lnTo>
                  <a:lnTo>
                    <a:pt x="13093058" y="4889152"/>
                  </a:lnTo>
                  <a:lnTo>
                    <a:pt x="13119205" y="4851018"/>
                  </a:lnTo>
                  <a:lnTo>
                    <a:pt x="13142841" y="4811151"/>
                  </a:lnTo>
                  <a:lnTo>
                    <a:pt x="13163815" y="4769668"/>
                  </a:lnTo>
                  <a:lnTo>
                    <a:pt x="13181976" y="4726684"/>
                  </a:lnTo>
                  <a:lnTo>
                    <a:pt x="13197174" y="4682315"/>
                  </a:lnTo>
                  <a:lnTo>
                    <a:pt x="13209257" y="4636677"/>
                  </a:lnTo>
                  <a:lnTo>
                    <a:pt x="13218074" y="4589886"/>
                  </a:lnTo>
                  <a:lnTo>
                    <a:pt x="13223475" y="4542058"/>
                  </a:lnTo>
                  <a:lnTo>
                    <a:pt x="13225309" y="4493308"/>
                  </a:lnTo>
                  <a:lnTo>
                    <a:pt x="13225309" y="224004"/>
                  </a:lnTo>
                  <a:lnTo>
                    <a:pt x="13223954" y="178154"/>
                  </a:lnTo>
                  <a:lnTo>
                    <a:pt x="13219715" y="132566"/>
                  </a:lnTo>
                  <a:lnTo>
                    <a:pt x="13212328" y="87503"/>
                  </a:lnTo>
                  <a:lnTo>
                    <a:pt x="13201533" y="43227"/>
                  </a:lnTo>
                  <a:lnTo>
                    <a:pt x="13187066" y="0"/>
                  </a:lnTo>
                  <a:lnTo>
                    <a:pt x="13216774" y="37615"/>
                  </a:lnTo>
                  <a:lnTo>
                    <a:pt x="13243829" y="77523"/>
                  </a:lnTo>
                  <a:lnTo>
                    <a:pt x="13268006" y="119590"/>
                  </a:lnTo>
                  <a:lnTo>
                    <a:pt x="13289081" y="163681"/>
                  </a:lnTo>
                  <a:lnTo>
                    <a:pt x="13306828" y="209660"/>
                  </a:lnTo>
                  <a:lnTo>
                    <a:pt x="13321023" y="257392"/>
                  </a:lnTo>
                  <a:lnTo>
                    <a:pt x="13331440" y="306744"/>
                  </a:lnTo>
                  <a:lnTo>
                    <a:pt x="13337855" y="357580"/>
                  </a:lnTo>
                  <a:lnTo>
                    <a:pt x="13340044" y="409764"/>
                  </a:lnTo>
                  <a:lnTo>
                    <a:pt x="13340044" y="4679068"/>
                  </a:lnTo>
                  <a:lnTo>
                    <a:pt x="13338135" y="4727807"/>
                  </a:lnTo>
                  <a:lnTo>
                    <a:pt x="13332507" y="4775583"/>
                  </a:lnTo>
                  <a:lnTo>
                    <a:pt x="13323303" y="4822251"/>
                  </a:lnTo>
                  <a:lnTo>
                    <a:pt x="13310669" y="4867666"/>
                  </a:lnTo>
                  <a:lnTo>
                    <a:pt x="13294750" y="4911683"/>
                  </a:lnTo>
                  <a:lnTo>
                    <a:pt x="13275692" y="4954156"/>
                  </a:lnTo>
                  <a:lnTo>
                    <a:pt x="13253639" y="4994941"/>
                  </a:lnTo>
                  <a:lnTo>
                    <a:pt x="13228737" y="5033893"/>
                  </a:lnTo>
                  <a:lnTo>
                    <a:pt x="13201130" y="5070865"/>
                  </a:lnTo>
                  <a:lnTo>
                    <a:pt x="13170964" y="5105714"/>
                  </a:lnTo>
                  <a:lnTo>
                    <a:pt x="13138384" y="5138294"/>
                  </a:lnTo>
                  <a:lnTo>
                    <a:pt x="13103535" y="5168460"/>
                  </a:lnTo>
                  <a:lnTo>
                    <a:pt x="13093103" y="5176250"/>
                  </a:lnTo>
                  <a:close/>
                </a:path>
                <a:path w="13340080" h="5307965">
                  <a:moveTo>
                    <a:pt x="12711739" y="5307374"/>
                  </a:moveTo>
                  <a:lnTo>
                    <a:pt x="489958" y="5307374"/>
                  </a:lnTo>
                  <a:lnTo>
                    <a:pt x="432271" y="5305629"/>
                  </a:lnTo>
                  <a:lnTo>
                    <a:pt x="377411" y="5300461"/>
                  </a:lnTo>
                  <a:lnTo>
                    <a:pt x="325312" y="5291969"/>
                  </a:lnTo>
                  <a:lnTo>
                    <a:pt x="275908" y="5280249"/>
                  </a:lnTo>
                  <a:lnTo>
                    <a:pt x="229133" y="5265402"/>
                  </a:lnTo>
                  <a:lnTo>
                    <a:pt x="184921" y="5247526"/>
                  </a:lnTo>
                  <a:lnTo>
                    <a:pt x="143206" y="5226718"/>
                  </a:lnTo>
                  <a:lnTo>
                    <a:pt x="103923" y="5203079"/>
                  </a:lnTo>
                  <a:lnTo>
                    <a:pt x="67004" y="5176705"/>
                  </a:lnTo>
                  <a:lnTo>
                    <a:pt x="32385" y="5147696"/>
                  </a:lnTo>
                  <a:lnTo>
                    <a:pt x="0" y="5116151"/>
                  </a:lnTo>
                  <a:lnTo>
                    <a:pt x="44568" y="5133882"/>
                  </a:lnTo>
                  <a:lnTo>
                    <a:pt x="90654" y="5148729"/>
                  </a:lnTo>
                  <a:lnTo>
                    <a:pt x="137954" y="5160542"/>
                  </a:lnTo>
                  <a:lnTo>
                    <a:pt x="186164" y="5169167"/>
                  </a:lnTo>
                  <a:lnTo>
                    <a:pt x="234982" y="5174454"/>
                  </a:lnTo>
                  <a:lnTo>
                    <a:pt x="284103" y="5176250"/>
                  </a:lnTo>
                  <a:lnTo>
                    <a:pt x="13093103" y="5176250"/>
                  </a:lnTo>
                  <a:lnTo>
                    <a:pt x="13066562" y="5196067"/>
                  </a:lnTo>
                  <a:lnTo>
                    <a:pt x="13027611" y="5220969"/>
                  </a:lnTo>
                  <a:lnTo>
                    <a:pt x="12986826" y="5243022"/>
                  </a:lnTo>
                  <a:lnTo>
                    <a:pt x="12944353" y="5262081"/>
                  </a:lnTo>
                  <a:lnTo>
                    <a:pt x="12900336" y="5277999"/>
                  </a:lnTo>
                  <a:lnTo>
                    <a:pt x="12854921" y="5290633"/>
                  </a:lnTo>
                  <a:lnTo>
                    <a:pt x="12808254" y="5299837"/>
                  </a:lnTo>
                  <a:lnTo>
                    <a:pt x="12760478" y="5305465"/>
                  </a:lnTo>
                  <a:lnTo>
                    <a:pt x="12711739" y="530737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2304607" y="4102230"/>
              <a:ext cx="13509625" cy="5526405"/>
            </a:xfrm>
            <a:custGeom>
              <a:avLst/>
              <a:gdLst/>
              <a:ahLst/>
              <a:cxnLst/>
              <a:rect l="l" t="t" r="r" b="b"/>
              <a:pathLst>
                <a:path w="13509625" h="5526405">
                  <a:moveTo>
                    <a:pt x="12881107" y="5525916"/>
                  </a:moveTo>
                  <a:lnTo>
                    <a:pt x="628305" y="5525916"/>
                  </a:lnTo>
                  <a:lnTo>
                    <a:pt x="579566" y="5524042"/>
                  </a:lnTo>
                  <a:lnTo>
                    <a:pt x="531790" y="5518513"/>
                  </a:lnTo>
                  <a:lnTo>
                    <a:pt x="485122" y="5509461"/>
                  </a:lnTo>
                  <a:lnTo>
                    <a:pt x="439708" y="5497022"/>
                  </a:lnTo>
                  <a:lnTo>
                    <a:pt x="395691" y="5481330"/>
                  </a:lnTo>
                  <a:lnTo>
                    <a:pt x="353217" y="5462519"/>
                  </a:lnTo>
                  <a:lnTo>
                    <a:pt x="312432" y="5440725"/>
                  </a:lnTo>
                  <a:lnTo>
                    <a:pt x="273481" y="5416081"/>
                  </a:lnTo>
                  <a:lnTo>
                    <a:pt x="236508" y="5388722"/>
                  </a:lnTo>
                  <a:lnTo>
                    <a:pt x="201659" y="5358782"/>
                  </a:lnTo>
                  <a:lnTo>
                    <a:pt x="169079" y="5326397"/>
                  </a:lnTo>
                  <a:lnTo>
                    <a:pt x="138913" y="5291700"/>
                  </a:lnTo>
                  <a:lnTo>
                    <a:pt x="111307" y="5254827"/>
                  </a:lnTo>
                  <a:lnTo>
                    <a:pt x="86404" y="5215911"/>
                  </a:lnTo>
                  <a:lnTo>
                    <a:pt x="64351" y="5175087"/>
                  </a:lnTo>
                  <a:lnTo>
                    <a:pt x="45293" y="5132489"/>
                  </a:lnTo>
                  <a:lnTo>
                    <a:pt x="29374" y="5088253"/>
                  </a:lnTo>
                  <a:lnTo>
                    <a:pt x="16741" y="5042512"/>
                  </a:lnTo>
                  <a:lnTo>
                    <a:pt x="7537" y="4995402"/>
                  </a:lnTo>
                  <a:lnTo>
                    <a:pt x="1908" y="4947056"/>
                  </a:lnTo>
                  <a:lnTo>
                    <a:pt x="0" y="4897609"/>
                  </a:lnTo>
                  <a:lnTo>
                    <a:pt x="0" y="628305"/>
                  </a:lnTo>
                  <a:lnTo>
                    <a:pt x="1908" y="579567"/>
                  </a:lnTo>
                  <a:lnTo>
                    <a:pt x="7537" y="531791"/>
                  </a:lnTo>
                  <a:lnTo>
                    <a:pt x="16741" y="485123"/>
                  </a:lnTo>
                  <a:lnTo>
                    <a:pt x="29374" y="439708"/>
                  </a:lnTo>
                  <a:lnTo>
                    <a:pt x="45293" y="395691"/>
                  </a:lnTo>
                  <a:lnTo>
                    <a:pt x="64351" y="353217"/>
                  </a:lnTo>
                  <a:lnTo>
                    <a:pt x="86404" y="312432"/>
                  </a:lnTo>
                  <a:lnTo>
                    <a:pt x="111307" y="273481"/>
                  </a:lnTo>
                  <a:lnTo>
                    <a:pt x="138913" y="236508"/>
                  </a:lnTo>
                  <a:lnTo>
                    <a:pt x="169079" y="201659"/>
                  </a:lnTo>
                  <a:lnTo>
                    <a:pt x="201659" y="169079"/>
                  </a:lnTo>
                  <a:lnTo>
                    <a:pt x="236508" y="138913"/>
                  </a:lnTo>
                  <a:lnTo>
                    <a:pt x="273481" y="111307"/>
                  </a:lnTo>
                  <a:lnTo>
                    <a:pt x="312432" y="86404"/>
                  </a:lnTo>
                  <a:lnTo>
                    <a:pt x="353217" y="64351"/>
                  </a:lnTo>
                  <a:lnTo>
                    <a:pt x="395691" y="45293"/>
                  </a:lnTo>
                  <a:lnTo>
                    <a:pt x="439708" y="29374"/>
                  </a:lnTo>
                  <a:lnTo>
                    <a:pt x="485122" y="16741"/>
                  </a:lnTo>
                  <a:lnTo>
                    <a:pt x="531790" y="7537"/>
                  </a:lnTo>
                  <a:lnTo>
                    <a:pt x="579566" y="1908"/>
                  </a:lnTo>
                  <a:lnTo>
                    <a:pt x="628305" y="0"/>
                  </a:lnTo>
                  <a:lnTo>
                    <a:pt x="12881107" y="0"/>
                  </a:lnTo>
                  <a:lnTo>
                    <a:pt x="12929846" y="1908"/>
                  </a:lnTo>
                  <a:lnTo>
                    <a:pt x="12977622" y="7537"/>
                  </a:lnTo>
                  <a:lnTo>
                    <a:pt x="13024290" y="16741"/>
                  </a:lnTo>
                  <a:lnTo>
                    <a:pt x="13069705" y="29374"/>
                  </a:lnTo>
                  <a:lnTo>
                    <a:pt x="13113722" y="45293"/>
                  </a:lnTo>
                  <a:lnTo>
                    <a:pt x="13156196" y="64351"/>
                  </a:lnTo>
                  <a:lnTo>
                    <a:pt x="13196981" y="86404"/>
                  </a:lnTo>
                  <a:lnTo>
                    <a:pt x="13235933" y="111307"/>
                  </a:lnTo>
                  <a:lnTo>
                    <a:pt x="13272906" y="138913"/>
                  </a:lnTo>
                  <a:lnTo>
                    <a:pt x="13307755" y="169079"/>
                  </a:lnTo>
                  <a:lnTo>
                    <a:pt x="13340335" y="201659"/>
                  </a:lnTo>
                  <a:lnTo>
                    <a:pt x="13370501" y="236508"/>
                  </a:lnTo>
                  <a:lnTo>
                    <a:pt x="13398107" y="273481"/>
                  </a:lnTo>
                  <a:lnTo>
                    <a:pt x="13423010" y="312432"/>
                  </a:lnTo>
                  <a:lnTo>
                    <a:pt x="13445063" y="353217"/>
                  </a:lnTo>
                  <a:lnTo>
                    <a:pt x="13464121" y="395691"/>
                  </a:lnTo>
                  <a:lnTo>
                    <a:pt x="13480040" y="439708"/>
                  </a:lnTo>
                  <a:lnTo>
                    <a:pt x="13492674" y="485123"/>
                  </a:lnTo>
                  <a:lnTo>
                    <a:pt x="13501877" y="531791"/>
                  </a:lnTo>
                  <a:lnTo>
                    <a:pt x="13507506" y="579567"/>
                  </a:lnTo>
                  <a:lnTo>
                    <a:pt x="13509415" y="628305"/>
                  </a:lnTo>
                  <a:lnTo>
                    <a:pt x="13509415" y="4897609"/>
                  </a:lnTo>
                  <a:lnTo>
                    <a:pt x="13507506" y="4946348"/>
                  </a:lnTo>
                  <a:lnTo>
                    <a:pt x="13501877" y="4994124"/>
                  </a:lnTo>
                  <a:lnTo>
                    <a:pt x="13492674" y="5040792"/>
                  </a:lnTo>
                  <a:lnTo>
                    <a:pt x="13480040" y="5086207"/>
                  </a:lnTo>
                  <a:lnTo>
                    <a:pt x="13464121" y="5130224"/>
                  </a:lnTo>
                  <a:lnTo>
                    <a:pt x="13445063" y="5172697"/>
                  </a:lnTo>
                  <a:lnTo>
                    <a:pt x="13423010" y="5213482"/>
                  </a:lnTo>
                  <a:lnTo>
                    <a:pt x="13398107" y="5252434"/>
                  </a:lnTo>
                  <a:lnTo>
                    <a:pt x="13370501" y="5289407"/>
                  </a:lnTo>
                  <a:lnTo>
                    <a:pt x="13340335" y="5324256"/>
                  </a:lnTo>
                  <a:lnTo>
                    <a:pt x="13307755" y="5356836"/>
                  </a:lnTo>
                  <a:lnTo>
                    <a:pt x="13272906" y="5387002"/>
                  </a:lnTo>
                  <a:lnTo>
                    <a:pt x="13235933" y="5414608"/>
                  </a:lnTo>
                  <a:lnTo>
                    <a:pt x="13196981" y="5439511"/>
                  </a:lnTo>
                  <a:lnTo>
                    <a:pt x="13156196" y="5461564"/>
                  </a:lnTo>
                  <a:lnTo>
                    <a:pt x="13113722" y="5480622"/>
                  </a:lnTo>
                  <a:lnTo>
                    <a:pt x="13069705" y="5496541"/>
                  </a:lnTo>
                  <a:lnTo>
                    <a:pt x="13024290" y="5509175"/>
                  </a:lnTo>
                  <a:lnTo>
                    <a:pt x="12977622" y="5518378"/>
                  </a:lnTo>
                  <a:lnTo>
                    <a:pt x="12929846" y="5524007"/>
                  </a:lnTo>
                  <a:lnTo>
                    <a:pt x="12881107" y="55259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2249972" y="4051941"/>
              <a:ext cx="13788390" cy="5803900"/>
            </a:xfrm>
            <a:custGeom>
              <a:avLst/>
              <a:gdLst/>
              <a:ahLst/>
              <a:cxnLst/>
              <a:rect l="l" t="t" r="r" b="b"/>
              <a:pathLst>
                <a:path w="13788390" h="5803900">
                  <a:moveTo>
                    <a:pt x="13201691" y="5803899"/>
                  </a:moveTo>
                  <a:lnTo>
                    <a:pt x="787424" y="5803899"/>
                  </a:lnTo>
                  <a:lnTo>
                    <a:pt x="734039" y="5791199"/>
                  </a:lnTo>
                  <a:lnTo>
                    <a:pt x="682881" y="5778499"/>
                  </a:lnTo>
                  <a:lnTo>
                    <a:pt x="633973" y="5765799"/>
                  </a:lnTo>
                  <a:lnTo>
                    <a:pt x="587336" y="5753099"/>
                  </a:lnTo>
                  <a:lnTo>
                    <a:pt x="542989" y="5727699"/>
                  </a:lnTo>
                  <a:lnTo>
                    <a:pt x="500955" y="5714999"/>
                  </a:lnTo>
                  <a:lnTo>
                    <a:pt x="461253" y="5689599"/>
                  </a:lnTo>
                  <a:lnTo>
                    <a:pt x="423904" y="5651499"/>
                  </a:lnTo>
                  <a:lnTo>
                    <a:pt x="388928" y="5626099"/>
                  </a:lnTo>
                  <a:lnTo>
                    <a:pt x="356347" y="5600699"/>
                  </a:lnTo>
                  <a:lnTo>
                    <a:pt x="326181" y="5562599"/>
                  </a:lnTo>
                  <a:lnTo>
                    <a:pt x="298450" y="5524499"/>
                  </a:lnTo>
                  <a:lnTo>
                    <a:pt x="273176" y="5486399"/>
                  </a:lnTo>
                  <a:lnTo>
                    <a:pt x="236346" y="5460999"/>
                  </a:lnTo>
                  <a:lnTo>
                    <a:pt x="201605" y="5422899"/>
                  </a:lnTo>
                  <a:lnTo>
                    <a:pt x="169103" y="5384799"/>
                  </a:lnTo>
                  <a:lnTo>
                    <a:pt x="138987" y="5346699"/>
                  </a:lnTo>
                  <a:lnTo>
                    <a:pt x="111409" y="5308599"/>
                  </a:lnTo>
                  <a:lnTo>
                    <a:pt x="86516" y="5270499"/>
                  </a:lnTo>
                  <a:lnTo>
                    <a:pt x="64458" y="5232399"/>
                  </a:lnTo>
                  <a:lnTo>
                    <a:pt x="45384" y="5181599"/>
                  </a:lnTo>
                  <a:lnTo>
                    <a:pt x="29443" y="5143499"/>
                  </a:lnTo>
                  <a:lnTo>
                    <a:pt x="16785" y="5092699"/>
                  </a:lnTo>
                  <a:lnTo>
                    <a:pt x="7559" y="5041899"/>
                  </a:lnTo>
                  <a:lnTo>
                    <a:pt x="1914" y="4991099"/>
                  </a:lnTo>
                  <a:lnTo>
                    <a:pt x="0" y="4940299"/>
                  </a:lnTo>
                  <a:lnTo>
                    <a:pt x="0" y="673099"/>
                  </a:lnTo>
                  <a:lnTo>
                    <a:pt x="1715" y="622299"/>
                  </a:lnTo>
                  <a:lnTo>
                    <a:pt x="6785" y="571499"/>
                  </a:lnTo>
                  <a:lnTo>
                    <a:pt x="15094" y="533399"/>
                  </a:lnTo>
                  <a:lnTo>
                    <a:pt x="26525" y="482599"/>
                  </a:lnTo>
                  <a:lnTo>
                    <a:pt x="40964" y="444499"/>
                  </a:lnTo>
                  <a:lnTo>
                    <a:pt x="58293" y="393699"/>
                  </a:lnTo>
                  <a:lnTo>
                    <a:pt x="78397" y="355599"/>
                  </a:lnTo>
                  <a:lnTo>
                    <a:pt x="101160" y="317499"/>
                  </a:lnTo>
                  <a:lnTo>
                    <a:pt x="126467" y="279399"/>
                  </a:lnTo>
                  <a:lnTo>
                    <a:pt x="154202" y="241299"/>
                  </a:lnTo>
                  <a:lnTo>
                    <a:pt x="184248" y="203199"/>
                  </a:lnTo>
                  <a:lnTo>
                    <a:pt x="216489" y="177799"/>
                  </a:lnTo>
                  <a:lnTo>
                    <a:pt x="250811" y="139699"/>
                  </a:lnTo>
                  <a:lnTo>
                    <a:pt x="287097" y="114299"/>
                  </a:lnTo>
                  <a:lnTo>
                    <a:pt x="325231" y="88899"/>
                  </a:lnTo>
                  <a:lnTo>
                    <a:pt x="365098" y="63499"/>
                  </a:lnTo>
                  <a:lnTo>
                    <a:pt x="406581" y="50799"/>
                  </a:lnTo>
                  <a:lnTo>
                    <a:pt x="449565" y="25399"/>
                  </a:lnTo>
                  <a:lnTo>
                    <a:pt x="539572" y="0"/>
                  </a:lnTo>
                  <a:lnTo>
                    <a:pt x="12987903" y="0"/>
                  </a:lnTo>
                  <a:lnTo>
                    <a:pt x="13088687" y="12699"/>
                  </a:lnTo>
                  <a:lnTo>
                    <a:pt x="13183881" y="38099"/>
                  </a:lnTo>
                  <a:lnTo>
                    <a:pt x="682940" y="38099"/>
                  </a:lnTo>
                  <a:lnTo>
                    <a:pt x="634202" y="50799"/>
                  </a:lnTo>
                  <a:lnTo>
                    <a:pt x="586426" y="50799"/>
                  </a:lnTo>
                  <a:lnTo>
                    <a:pt x="539758" y="63499"/>
                  </a:lnTo>
                  <a:lnTo>
                    <a:pt x="450326" y="88899"/>
                  </a:lnTo>
                  <a:lnTo>
                    <a:pt x="407853" y="114299"/>
                  </a:lnTo>
                  <a:lnTo>
                    <a:pt x="367068" y="126999"/>
                  </a:lnTo>
                  <a:lnTo>
                    <a:pt x="328116" y="152399"/>
                  </a:lnTo>
                  <a:lnTo>
                    <a:pt x="291143" y="177799"/>
                  </a:lnTo>
                  <a:lnTo>
                    <a:pt x="256295" y="215899"/>
                  </a:lnTo>
                  <a:lnTo>
                    <a:pt x="223715" y="241299"/>
                  </a:lnTo>
                  <a:lnTo>
                    <a:pt x="193549" y="279399"/>
                  </a:lnTo>
                  <a:lnTo>
                    <a:pt x="165942" y="317499"/>
                  </a:lnTo>
                  <a:lnTo>
                    <a:pt x="141040" y="355599"/>
                  </a:lnTo>
                  <a:lnTo>
                    <a:pt x="118987" y="393699"/>
                  </a:lnTo>
                  <a:lnTo>
                    <a:pt x="99928" y="444499"/>
                  </a:lnTo>
                  <a:lnTo>
                    <a:pt x="84010" y="482599"/>
                  </a:lnTo>
                  <a:lnTo>
                    <a:pt x="71376" y="533399"/>
                  </a:lnTo>
                  <a:lnTo>
                    <a:pt x="62172" y="571499"/>
                  </a:lnTo>
                  <a:lnTo>
                    <a:pt x="56543" y="622299"/>
                  </a:lnTo>
                  <a:lnTo>
                    <a:pt x="54635" y="673099"/>
                  </a:lnTo>
                  <a:lnTo>
                    <a:pt x="54635" y="4940299"/>
                  </a:lnTo>
                  <a:lnTo>
                    <a:pt x="56543" y="4991099"/>
                  </a:lnTo>
                  <a:lnTo>
                    <a:pt x="62172" y="5041899"/>
                  </a:lnTo>
                  <a:lnTo>
                    <a:pt x="71376" y="5092699"/>
                  </a:lnTo>
                  <a:lnTo>
                    <a:pt x="84010" y="5130799"/>
                  </a:lnTo>
                  <a:lnTo>
                    <a:pt x="99928" y="5181599"/>
                  </a:lnTo>
                  <a:lnTo>
                    <a:pt x="118987" y="5219699"/>
                  </a:lnTo>
                  <a:lnTo>
                    <a:pt x="141040" y="5257799"/>
                  </a:lnTo>
                  <a:lnTo>
                    <a:pt x="165942" y="5295899"/>
                  </a:lnTo>
                  <a:lnTo>
                    <a:pt x="193549" y="5333999"/>
                  </a:lnTo>
                  <a:lnTo>
                    <a:pt x="223715" y="5372099"/>
                  </a:lnTo>
                  <a:lnTo>
                    <a:pt x="256295" y="5397499"/>
                  </a:lnTo>
                  <a:lnTo>
                    <a:pt x="291143" y="5435599"/>
                  </a:lnTo>
                  <a:lnTo>
                    <a:pt x="328116" y="5460999"/>
                  </a:lnTo>
                  <a:lnTo>
                    <a:pt x="367068" y="5486399"/>
                  </a:lnTo>
                  <a:lnTo>
                    <a:pt x="407853" y="5511799"/>
                  </a:lnTo>
                  <a:lnTo>
                    <a:pt x="450326" y="5524499"/>
                  </a:lnTo>
                  <a:lnTo>
                    <a:pt x="494343" y="5537199"/>
                  </a:lnTo>
                  <a:lnTo>
                    <a:pt x="586426" y="5562599"/>
                  </a:lnTo>
                  <a:lnTo>
                    <a:pt x="404301" y="5562599"/>
                  </a:lnTo>
                  <a:lnTo>
                    <a:pt x="436691" y="5600699"/>
                  </a:lnTo>
                  <a:lnTo>
                    <a:pt x="471345" y="5626099"/>
                  </a:lnTo>
                  <a:lnTo>
                    <a:pt x="508357" y="5651499"/>
                  </a:lnTo>
                  <a:lnTo>
                    <a:pt x="547822" y="5676899"/>
                  </a:lnTo>
                  <a:lnTo>
                    <a:pt x="589837" y="5689599"/>
                  </a:lnTo>
                  <a:lnTo>
                    <a:pt x="634496" y="5714999"/>
                  </a:lnTo>
                  <a:lnTo>
                    <a:pt x="681896" y="5727699"/>
                  </a:lnTo>
                  <a:lnTo>
                    <a:pt x="732131" y="5740399"/>
                  </a:lnTo>
                  <a:lnTo>
                    <a:pt x="785297" y="5753099"/>
                  </a:lnTo>
                  <a:lnTo>
                    <a:pt x="13381472" y="5753099"/>
                  </a:lnTo>
                  <a:lnTo>
                    <a:pt x="13294119" y="5778499"/>
                  </a:lnTo>
                  <a:lnTo>
                    <a:pt x="13201691" y="5803899"/>
                  </a:lnTo>
                  <a:close/>
                </a:path>
                <a:path w="13788390" h="5803900">
                  <a:moveTo>
                    <a:pt x="13196074" y="5575299"/>
                  </a:moveTo>
                  <a:lnTo>
                    <a:pt x="12935742" y="5575299"/>
                  </a:lnTo>
                  <a:lnTo>
                    <a:pt x="12984481" y="5562599"/>
                  </a:lnTo>
                  <a:lnTo>
                    <a:pt x="13032257" y="5562599"/>
                  </a:lnTo>
                  <a:lnTo>
                    <a:pt x="13124341" y="5537199"/>
                  </a:lnTo>
                  <a:lnTo>
                    <a:pt x="13168358" y="5524499"/>
                  </a:lnTo>
                  <a:lnTo>
                    <a:pt x="13210831" y="5511799"/>
                  </a:lnTo>
                  <a:lnTo>
                    <a:pt x="13251616" y="5486399"/>
                  </a:lnTo>
                  <a:lnTo>
                    <a:pt x="13290568" y="5460999"/>
                  </a:lnTo>
                  <a:lnTo>
                    <a:pt x="13327541" y="5435599"/>
                  </a:lnTo>
                  <a:lnTo>
                    <a:pt x="13362390" y="5397499"/>
                  </a:lnTo>
                  <a:lnTo>
                    <a:pt x="13394970" y="5372099"/>
                  </a:lnTo>
                  <a:lnTo>
                    <a:pt x="13425136" y="5333999"/>
                  </a:lnTo>
                  <a:lnTo>
                    <a:pt x="13452743" y="5295899"/>
                  </a:lnTo>
                  <a:lnTo>
                    <a:pt x="13477645" y="5257799"/>
                  </a:lnTo>
                  <a:lnTo>
                    <a:pt x="13499698" y="5219699"/>
                  </a:lnTo>
                  <a:lnTo>
                    <a:pt x="13518757" y="5168899"/>
                  </a:lnTo>
                  <a:lnTo>
                    <a:pt x="13534675" y="5130799"/>
                  </a:lnTo>
                  <a:lnTo>
                    <a:pt x="13547309" y="5079999"/>
                  </a:lnTo>
                  <a:lnTo>
                    <a:pt x="13556513" y="5041899"/>
                  </a:lnTo>
                  <a:lnTo>
                    <a:pt x="13562142" y="4991099"/>
                  </a:lnTo>
                  <a:lnTo>
                    <a:pt x="13564050" y="4940299"/>
                  </a:lnTo>
                  <a:lnTo>
                    <a:pt x="13564050" y="673099"/>
                  </a:lnTo>
                  <a:lnTo>
                    <a:pt x="13562142" y="622299"/>
                  </a:lnTo>
                  <a:lnTo>
                    <a:pt x="13556513" y="571499"/>
                  </a:lnTo>
                  <a:lnTo>
                    <a:pt x="13547309" y="533399"/>
                  </a:lnTo>
                  <a:lnTo>
                    <a:pt x="13534675" y="482599"/>
                  </a:lnTo>
                  <a:lnTo>
                    <a:pt x="13518757" y="444499"/>
                  </a:lnTo>
                  <a:lnTo>
                    <a:pt x="13499698" y="393699"/>
                  </a:lnTo>
                  <a:lnTo>
                    <a:pt x="13477645" y="355599"/>
                  </a:lnTo>
                  <a:lnTo>
                    <a:pt x="13452743" y="317499"/>
                  </a:lnTo>
                  <a:lnTo>
                    <a:pt x="13425136" y="279399"/>
                  </a:lnTo>
                  <a:lnTo>
                    <a:pt x="13394970" y="241299"/>
                  </a:lnTo>
                  <a:lnTo>
                    <a:pt x="13362390" y="215899"/>
                  </a:lnTo>
                  <a:lnTo>
                    <a:pt x="13327541" y="177799"/>
                  </a:lnTo>
                  <a:lnTo>
                    <a:pt x="13290568" y="152399"/>
                  </a:lnTo>
                  <a:lnTo>
                    <a:pt x="13251616" y="126999"/>
                  </a:lnTo>
                  <a:lnTo>
                    <a:pt x="13210831" y="114299"/>
                  </a:lnTo>
                  <a:lnTo>
                    <a:pt x="13168358" y="88899"/>
                  </a:lnTo>
                  <a:lnTo>
                    <a:pt x="13078926" y="63499"/>
                  </a:lnTo>
                  <a:lnTo>
                    <a:pt x="13032257" y="50799"/>
                  </a:lnTo>
                  <a:lnTo>
                    <a:pt x="12984481" y="50799"/>
                  </a:lnTo>
                  <a:lnTo>
                    <a:pt x="12935742" y="38099"/>
                  </a:lnTo>
                  <a:lnTo>
                    <a:pt x="13183881" y="38099"/>
                  </a:lnTo>
                  <a:lnTo>
                    <a:pt x="13229053" y="50799"/>
                  </a:lnTo>
                  <a:lnTo>
                    <a:pt x="13272433" y="76199"/>
                  </a:lnTo>
                  <a:lnTo>
                    <a:pt x="13313889" y="101599"/>
                  </a:lnTo>
                  <a:lnTo>
                    <a:pt x="13353291" y="126999"/>
                  </a:lnTo>
                  <a:lnTo>
                    <a:pt x="13390506" y="165099"/>
                  </a:lnTo>
                  <a:lnTo>
                    <a:pt x="13425404" y="203199"/>
                  </a:lnTo>
                  <a:lnTo>
                    <a:pt x="13457853" y="228599"/>
                  </a:lnTo>
                  <a:lnTo>
                    <a:pt x="13487721" y="266699"/>
                  </a:lnTo>
                  <a:lnTo>
                    <a:pt x="13514877" y="317499"/>
                  </a:lnTo>
                  <a:lnTo>
                    <a:pt x="13551707" y="342899"/>
                  </a:lnTo>
                  <a:lnTo>
                    <a:pt x="13586447" y="368299"/>
                  </a:lnTo>
                  <a:lnTo>
                    <a:pt x="13618950" y="406399"/>
                  </a:lnTo>
                  <a:lnTo>
                    <a:pt x="13649065" y="444499"/>
                  </a:lnTo>
                  <a:lnTo>
                    <a:pt x="13585904" y="444499"/>
                  </a:lnTo>
                  <a:lnTo>
                    <a:pt x="13598273" y="495299"/>
                  </a:lnTo>
                  <a:lnTo>
                    <a:pt x="13608806" y="533399"/>
                  </a:lnTo>
                  <a:lnTo>
                    <a:pt x="13616979" y="584199"/>
                  </a:lnTo>
                  <a:lnTo>
                    <a:pt x="13622268" y="622299"/>
                  </a:lnTo>
                  <a:lnTo>
                    <a:pt x="13624147" y="673099"/>
                  </a:lnTo>
                  <a:lnTo>
                    <a:pt x="13624147" y="4940299"/>
                  </a:lnTo>
                  <a:lnTo>
                    <a:pt x="13622431" y="4991099"/>
                  </a:lnTo>
                  <a:lnTo>
                    <a:pt x="13617361" y="5041899"/>
                  </a:lnTo>
                  <a:lnTo>
                    <a:pt x="13609052" y="5079999"/>
                  </a:lnTo>
                  <a:lnTo>
                    <a:pt x="13597621" y="5130799"/>
                  </a:lnTo>
                  <a:lnTo>
                    <a:pt x="13583183" y="5168899"/>
                  </a:lnTo>
                  <a:lnTo>
                    <a:pt x="13565854" y="5219699"/>
                  </a:lnTo>
                  <a:lnTo>
                    <a:pt x="13545749" y="5257799"/>
                  </a:lnTo>
                  <a:lnTo>
                    <a:pt x="13522986" y="5295899"/>
                  </a:lnTo>
                  <a:lnTo>
                    <a:pt x="13497679" y="5333999"/>
                  </a:lnTo>
                  <a:lnTo>
                    <a:pt x="13469945" y="5372099"/>
                  </a:lnTo>
                  <a:lnTo>
                    <a:pt x="13439899" y="5410199"/>
                  </a:lnTo>
                  <a:lnTo>
                    <a:pt x="13407657" y="5435599"/>
                  </a:lnTo>
                  <a:lnTo>
                    <a:pt x="13373335" y="5473699"/>
                  </a:lnTo>
                  <a:lnTo>
                    <a:pt x="13337049" y="5499099"/>
                  </a:lnTo>
                  <a:lnTo>
                    <a:pt x="13298915" y="5524499"/>
                  </a:lnTo>
                  <a:lnTo>
                    <a:pt x="13259049" y="5549899"/>
                  </a:lnTo>
                  <a:lnTo>
                    <a:pt x="13217566" y="5562599"/>
                  </a:lnTo>
                  <a:lnTo>
                    <a:pt x="13196074" y="5575299"/>
                  </a:lnTo>
                  <a:close/>
                </a:path>
                <a:path w="13788390" h="5803900">
                  <a:moveTo>
                    <a:pt x="13381472" y="5753099"/>
                  </a:moveTo>
                  <a:lnTo>
                    <a:pt x="13197454" y="5753099"/>
                  </a:lnTo>
                  <a:lnTo>
                    <a:pt x="13286029" y="5727699"/>
                  </a:lnTo>
                  <a:lnTo>
                    <a:pt x="13369775" y="5702299"/>
                  </a:lnTo>
                  <a:lnTo>
                    <a:pt x="13409508" y="5676899"/>
                  </a:lnTo>
                  <a:lnTo>
                    <a:pt x="13447636" y="5651499"/>
                  </a:lnTo>
                  <a:lnTo>
                    <a:pt x="13484028" y="5626099"/>
                  </a:lnTo>
                  <a:lnTo>
                    <a:pt x="13518551" y="5600699"/>
                  </a:lnTo>
                  <a:lnTo>
                    <a:pt x="13551073" y="5575299"/>
                  </a:lnTo>
                  <a:lnTo>
                    <a:pt x="13581462" y="5537199"/>
                  </a:lnTo>
                  <a:lnTo>
                    <a:pt x="13609584" y="5499099"/>
                  </a:lnTo>
                  <a:lnTo>
                    <a:pt x="13635309" y="5473699"/>
                  </a:lnTo>
                  <a:lnTo>
                    <a:pt x="13658502" y="5435599"/>
                  </a:lnTo>
                  <a:lnTo>
                    <a:pt x="13679033" y="5384799"/>
                  </a:lnTo>
                  <a:lnTo>
                    <a:pt x="13696769" y="5346699"/>
                  </a:lnTo>
                  <a:lnTo>
                    <a:pt x="13711576" y="5308599"/>
                  </a:lnTo>
                  <a:lnTo>
                    <a:pt x="13723324" y="5270499"/>
                  </a:lnTo>
                  <a:lnTo>
                    <a:pt x="13731879" y="5219699"/>
                  </a:lnTo>
                  <a:lnTo>
                    <a:pt x="13737109" y="5168899"/>
                  </a:lnTo>
                  <a:lnTo>
                    <a:pt x="13738881" y="5130799"/>
                  </a:lnTo>
                  <a:lnTo>
                    <a:pt x="13738881" y="863599"/>
                  </a:lnTo>
                  <a:lnTo>
                    <a:pt x="13736693" y="800099"/>
                  </a:lnTo>
                  <a:lnTo>
                    <a:pt x="13730278" y="749299"/>
                  </a:lnTo>
                  <a:lnTo>
                    <a:pt x="13719860" y="711199"/>
                  </a:lnTo>
                  <a:lnTo>
                    <a:pt x="13705665" y="660399"/>
                  </a:lnTo>
                  <a:lnTo>
                    <a:pt x="13687918" y="609599"/>
                  </a:lnTo>
                  <a:lnTo>
                    <a:pt x="13666844" y="571499"/>
                  </a:lnTo>
                  <a:lnTo>
                    <a:pt x="13642667" y="520699"/>
                  </a:lnTo>
                  <a:lnTo>
                    <a:pt x="13615612" y="482599"/>
                  </a:lnTo>
                  <a:lnTo>
                    <a:pt x="13585904" y="444499"/>
                  </a:lnTo>
                  <a:lnTo>
                    <a:pt x="13649065" y="444499"/>
                  </a:lnTo>
                  <a:lnTo>
                    <a:pt x="13676644" y="482599"/>
                  </a:lnTo>
                  <a:lnTo>
                    <a:pt x="13701537" y="520699"/>
                  </a:lnTo>
                  <a:lnTo>
                    <a:pt x="13723595" y="571499"/>
                  </a:lnTo>
                  <a:lnTo>
                    <a:pt x="13742669" y="609599"/>
                  </a:lnTo>
                  <a:lnTo>
                    <a:pt x="13758610" y="660399"/>
                  </a:lnTo>
                  <a:lnTo>
                    <a:pt x="13771268" y="711199"/>
                  </a:lnTo>
                  <a:lnTo>
                    <a:pt x="13780494" y="761999"/>
                  </a:lnTo>
                  <a:lnTo>
                    <a:pt x="13786139" y="812799"/>
                  </a:lnTo>
                  <a:lnTo>
                    <a:pt x="13788053" y="863599"/>
                  </a:lnTo>
                  <a:lnTo>
                    <a:pt x="13788053" y="5143499"/>
                  </a:lnTo>
                  <a:lnTo>
                    <a:pt x="13786338" y="5181599"/>
                  </a:lnTo>
                  <a:lnTo>
                    <a:pt x="13781268" y="5219699"/>
                  </a:lnTo>
                  <a:lnTo>
                    <a:pt x="13772960" y="5270499"/>
                  </a:lnTo>
                  <a:lnTo>
                    <a:pt x="13761528" y="5321299"/>
                  </a:lnTo>
                  <a:lnTo>
                    <a:pt x="13747090" y="5359399"/>
                  </a:lnTo>
                  <a:lnTo>
                    <a:pt x="13729761" y="5397499"/>
                  </a:lnTo>
                  <a:lnTo>
                    <a:pt x="13709657" y="5448299"/>
                  </a:lnTo>
                  <a:lnTo>
                    <a:pt x="13686893" y="5486399"/>
                  </a:lnTo>
                  <a:lnTo>
                    <a:pt x="13661586" y="5524499"/>
                  </a:lnTo>
                  <a:lnTo>
                    <a:pt x="13633852" y="5562599"/>
                  </a:lnTo>
                  <a:lnTo>
                    <a:pt x="13603806" y="5587999"/>
                  </a:lnTo>
                  <a:lnTo>
                    <a:pt x="13571564" y="5626099"/>
                  </a:lnTo>
                  <a:lnTo>
                    <a:pt x="13537242" y="5651499"/>
                  </a:lnTo>
                  <a:lnTo>
                    <a:pt x="13500956" y="5689599"/>
                  </a:lnTo>
                  <a:lnTo>
                    <a:pt x="13462822" y="5714999"/>
                  </a:lnTo>
                  <a:lnTo>
                    <a:pt x="13422955" y="5727699"/>
                  </a:lnTo>
                  <a:lnTo>
                    <a:pt x="13381472" y="5753099"/>
                  </a:lnTo>
                  <a:close/>
                </a:path>
                <a:path w="13788390" h="5803900">
                  <a:moveTo>
                    <a:pt x="13084576" y="5613399"/>
                  </a:moveTo>
                  <a:lnTo>
                    <a:pt x="540206" y="5613399"/>
                  </a:lnTo>
                  <a:lnTo>
                    <a:pt x="448489" y="5587999"/>
                  </a:lnTo>
                  <a:lnTo>
                    <a:pt x="404301" y="5562599"/>
                  </a:lnTo>
                  <a:lnTo>
                    <a:pt x="634202" y="5562599"/>
                  </a:lnTo>
                  <a:lnTo>
                    <a:pt x="682940" y="5575299"/>
                  </a:lnTo>
                  <a:lnTo>
                    <a:pt x="13196074" y="5575299"/>
                  </a:lnTo>
                  <a:lnTo>
                    <a:pt x="13174582" y="5587999"/>
                  </a:lnTo>
                  <a:lnTo>
                    <a:pt x="13084576" y="5613399"/>
                  </a:lnTo>
                  <a:close/>
                </a:path>
                <a:path w="13788390" h="5803900">
                  <a:moveTo>
                    <a:pt x="12989957" y="5626099"/>
                  </a:moveTo>
                  <a:lnTo>
                    <a:pt x="637386" y="5626099"/>
                  </a:lnTo>
                  <a:lnTo>
                    <a:pt x="588037" y="5613399"/>
                  </a:lnTo>
                  <a:lnTo>
                    <a:pt x="13037785" y="5613399"/>
                  </a:lnTo>
                  <a:lnTo>
                    <a:pt x="12989957" y="56260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5921314" y="3848082"/>
              <a:ext cx="5180330" cy="1082040"/>
            </a:xfrm>
            <a:custGeom>
              <a:avLst/>
              <a:gdLst/>
              <a:ahLst/>
              <a:cxnLst/>
              <a:rect l="l" t="t" r="r" b="b"/>
              <a:pathLst>
                <a:path w="5180330" h="1082039">
                  <a:moveTo>
                    <a:pt x="4639386" y="1081703"/>
                  </a:moveTo>
                  <a:lnTo>
                    <a:pt x="540851" y="1081703"/>
                  </a:lnTo>
                  <a:lnTo>
                    <a:pt x="494184" y="1079718"/>
                  </a:lnTo>
                  <a:lnTo>
                    <a:pt x="448620" y="1073870"/>
                  </a:lnTo>
                  <a:lnTo>
                    <a:pt x="404320" y="1064323"/>
                  </a:lnTo>
                  <a:lnTo>
                    <a:pt x="361447" y="1051238"/>
                  </a:lnTo>
                  <a:lnTo>
                    <a:pt x="320164" y="1034777"/>
                  </a:lnTo>
                  <a:lnTo>
                    <a:pt x="280632" y="1015104"/>
                  </a:lnTo>
                  <a:lnTo>
                    <a:pt x="243015" y="992381"/>
                  </a:lnTo>
                  <a:lnTo>
                    <a:pt x="207474" y="966769"/>
                  </a:lnTo>
                  <a:lnTo>
                    <a:pt x="174172" y="938431"/>
                  </a:lnTo>
                  <a:lnTo>
                    <a:pt x="143270" y="907530"/>
                  </a:lnTo>
                  <a:lnTo>
                    <a:pt x="114933" y="874228"/>
                  </a:lnTo>
                  <a:lnTo>
                    <a:pt x="89321" y="838687"/>
                  </a:lnTo>
                  <a:lnTo>
                    <a:pt x="66597" y="801070"/>
                  </a:lnTo>
                  <a:lnTo>
                    <a:pt x="46924" y="761538"/>
                  </a:lnTo>
                  <a:lnTo>
                    <a:pt x="30464" y="720255"/>
                  </a:lnTo>
                  <a:lnTo>
                    <a:pt x="17379" y="677382"/>
                  </a:lnTo>
                  <a:lnTo>
                    <a:pt x="7832" y="633082"/>
                  </a:lnTo>
                  <a:lnTo>
                    <a:pt x="1984" y="587518"/>
                  </a:lnTo>
                  <a:lnTo>
                    <a:pt x="0" y="540837"/>
                  </a:lnTo>
                  <a:lnTo>
                    <a:pt x="1984" y="494185"/>
                  </a:lnTo>
                  <a:lnTo>
                    <a:pt x="7832" y="448620"/>
                  </a:lnTo>
                  <a:lnTo>
                    <a:pt x="17379" y="404320"/>
                  </a:lnTo>
                  <a:lnTo>
                    <a:pt x="30464" y="361448"/>
                  </a:lnTo>
                  <a:lnTo>
                    <a:pt x="46924" y="320164"/>
                  </a:lnTo>
                  <a:lnTo>
                    <a:pt x="66597" y="280633"/>
                  </a:lnTo>
                  <a:lnTo>
                    <a:pt x="89321" y="243015"/>
                  </a:lnTo>
                  <a:lnTo>
                    <a:pt x="114933" y="207474"/>
                  </a:lnTo>
                  <a:lnTo>
                    <a:pt x="143270" y="174172"/>
                  </a:lnTo>
                  <a:lnTo>
                    <a:pt x="174172" y="143271"/>
                  </a:lnTo>
                  <a:lnTo>
                    <a:pt x="207474" y="114933"/>
                  </a:lnTo>
                  <a:lnTo>
                    <a:pt x="243015" y="89322"/>
                  </a:lnTo>
                  <a:lnTo>
                    <a:pt x="280632" y="66598"/>
                  </a:lnTo>
                  <a:lnTo>
                    <a:pt x="320164" y="46925"/>
                  </a:lnTo>
                  <a:lnTo>
                    <a:pt x="361447" y="30465"/>
                  </a:lnTo>
                  <a:lnTo>
                    <a:pt x="404320" y="17380"/>
                  </a:lnTo>
                  <a:lnTo>
                    <a:pt x="448620" y="7832"/>
                  </a:lnTo>
                  <a:lnTo>
                    <a:pt x="494184" y="1985"/>
                  </a:lnTo>
                  <a:lnTo>
                    <a:pt x="540851" y="0"/>
                  </a:lnTo>
                  <a:lnTo>
                    <a:pt x="4639386" y="0"/>
                  </a:lnTo>
                  <a:lnTo>
                    <a:pt x="4686053" y="1985"/>
                  </a:lnTo>
                  <a:lnTo>
                    <a:pt x="4731617" y="7832"/>
                  </a:lnTo>
                  <a:lnTo>
                    <a:pt x="4775917" y="17380"/>
                  </a:lnTo>
                  <a:lnTo>
                    <a:pt x="4818790" y="30465"/>
                  </a:lnTo>
                  <a:lnTo>
                    <a:pt x="4860073" y="46925"/>
                  </a:lnTo>
                  <a:lnTo>
                    <a:pt x="4899604" y="66598"/>
                  </a:lnTo>
                  <a:lnTo>
                    <a:pt x="4937222" y="89322"/>
                  </a:lnTo>
                  <a:lnTo>
                    <a:pt x="4972763" y="114933"/>
                  </a:lnTo>
                  <a:lnTo>
                    <a:pt x="5006065" y="143271"/>
                  </a:lnTo>
                  <a:lnTo>
                    <a:pt x="5036966" y="174172"/>
                  </a:lnTo>
                  <a:lnTo>
                    <a:pt x="5065304" y="207474"/>
                  </a:lnTo>
                  <a:lnTo>
                    <a:pt x="5090916" y="243015"/>
                  </a:lnTo>
                  <a:lnTo>
                    <a:pt x="5113639" y="280633"/>
                  </a:lnTo>
                  <a:lnTo>
                    <a:pt x="5133312" y="320164"/>
                  </a:lnTo>
                  <a:lnTo>
                    <a:pt x="5149773" y="361448"/>
                  </a:lnTo>
                  <a:lnTo>
                    <a:pt x="5162858" y="404320"/>
                  </a:lnTo>
                  <a:lnTo>
                    <a:pt x="5172405" y="448620"/>
                  </a:lnTo>
                  <a:lnTo>
                    <a:pt x="5178253" y="494185"/>
                  </a:lnTo>
                  <a:lnTo>
                    <a:pt x="5180237" y="540851"/>
                  </a:lnTo>
                  <a:lnTo>
                    <a:pt x="5178253" y="587518"/>
                  </a:lnTo>
                  <a:lnTo>
                    <a:pt x="5172405" y="633082"/>
                  </a:lnTo>
                  <a:lnTo>
                    <a:pt x="5162858" y="677382"/>
                  </a:lnTo>
                  <a:lnTo>
                    <a:pt x="5149773" y="720255"/>
                  </a:lnTo>
                  <a:lnTo>
                    <a:pt x="5133312" y="761538"/>
                  </a:lnTo>
                  <a:lnTo>
                    <a:pt x="5113639" y="801070"/>
                  </a:lnTo>
                  <a:lnTo>
                    <a:pt x="5090916" y="838687"/>
                  </a:lnTo>
                  <a:lnTo>
                    <a:pt x="5065304" y="874228"/>
                  </a:lnTo>
                  <a:lnTo>
                    <a:pt x="5036966" y="907530"/>
                  </a:lnTo>
                  <a:lnTo>
                    <a:pt x="5006065" y="938431"/>
                  </a:lnTo>
                  <a:lnTo>
                    <a:pt x="4972763" y="966769"/>
                  </a:lnTo>
                  <a:lnTo>
                    <a:pt x="4937222" y="992381"/>
                  </a:lnTo>
                  <a:lnTo>
                    <a:pt x="4899604" y="1015104"/>
                  </a:lnTo>
                  <a:lnTo>
                    <a:pt x="4860073" y="1034777"/>
                  </a:lnTo>
                  <a:lnTo>
                    <a:pt x="4818790" y="1051238"/>
                  </a:lnTo>
                  <a:lnTo>
                    <a:pt x="4775917" y="1064323"/>
                  </a:lnTo>
                  <a:lnTo>
                    <a:pt x="4731617" y="1073870"/>
                  </a:lnTo>
                  <a:lnTo>
                    <a:pt x="4686053" y="1079718"/>
                  </a:lnTo>
                  <a:lnTo>
                    <a:pt x="4639386" y="1081703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921313" y="3848084"/>
              <a:ext cx="5180330" cy="1082040"/>
            </a:xfrm>
            <a:custGeom>
              <a:avLst/>
              <a:gdLst/>
              <a:ahLst/>
              <a:cxnLst/>
              <a:rect l="l" t="t" r="r" b="b"/>
              <a:pathLst>
                <a:path w="5180330" h="1082039">
                  <a:moveTo>
                    <a:pt x="4731502" y="7832"/>
                  </a:moveTo>
                  <a:lnTo>
                    <a:pt x="4775800" y="17379"/>
                  </a:lnTo>
                  <a:lnTo>
                    <a:pt x="4818671" y="30464"/>
                  </a:lnTo>
                  <a:lnTo>
                    <a:pt x="4859954" y="46924"/>
                  </a:lnTo>
                  <a:lnTo>
                    <a:pt x="4899484" y="66596"/>
                  </a:lnTo>
                  <a:lnTo>
                    <a:pt x="4937101" y="89319"/>
                  </a:lnTo>
                  <a:lnTo>
                    <a:pt x="4972641" y="114931"/>
                  </a:lnTo>
                  <a:lnTo>
                    <a:pt x="5005942" y="143268"/>
                  </a:lnTo>
                  <a:lnTo>
                    <a:pt x="5036843" y="174168"/>
                  </a:lnTo>
                  <a:lnTo>
                    <a:pt x="5065179" y="207469"/>
                  </a:lnTo>
                  <a:lnTo>
                    <a:pt x="5090791" y="243009"/>
                  </a:lnTo>
                  <a:lnTo>
                    <a:pt x="5113514" y="280626"/>
                  </a:lnTo>
                  <a:lnTo>
                    <a:pt x="5133186" y="320157"/>
                  </a:lnTo>
                  <a:lnTo>
                    <a:pt x="5149646" y="361439"/>
                  </a:lnTo>
                  <a:lnTo>
                    <a:pt x="5162731" y="404310"/>
                  </a:lnTo>
                  <a:lnTo>
                    <a:pt x="5172278" y="448609"/>
                  </a:lnTo>
                  <a:lnTo>
                    <a:pt x="5178125" y="494172"/>
                  </a:lnTo>
                  <a:lnTo>
                    <a:pt x="5180111" y="540838"/>
                  </a:lnTo>
                  <a:lnTo>
                    <a:pt x="5178125" y="587504"/>
                  </a:lnTo>
                  <a:lnTo>
                    <a:pt x="5172278" y="633067"/>
                  </a:lnTo>
                  <a:lnTo>
                    <a:pt x="5162731" y="677365"/>
                  </a:lnTo>
                  <a:lnTo>
                    <a:pt x="5149646" y="720237"/>
                  </a:lnTo>
                  <a:lnTo>
                    <a:pt x="5133186" y="761519"/>
                  </a:lnTo>
                  <a:lnTo>
                    <a:pt x="5113514" y="801050"/>
                  </a:lnTo>
                  <a:lnTo>
                    <a:pt x="5090791" y="838666"/>
                  </a:lnTo>
                  <a:lnTo>
                    <a:pt x="5065179" y="874207"/>
                  </a:lnTo>
                  <a:lnTo>
                    <a:pt x="5036843" y="907508"/>
                  </a:lnTo>
                  <a:lnTo>
                    <a:pt x="5005942" y="938408"/>
                  </a:lnTo>
                  <a:lnTo>
                    <a:pt x="4972641" y="966745"/>
                  </a:lnTo>
                  <a:lnTo>
                    <a:pt x="4937101" y="992356"/>
                  </a:lnTo>
                  <a:lnTo>
                    <a:pt x="4899484" y="1015079"/>
                  </a:lnTo>
                  <a:lnTo>
                    <a:pt x="4859954" y="1034752"/>
                  </a:lnTo>
                  <a:lnTo>
                    <a:pt x="4818671" y="1051212"/>
                  </a:lnTo>
                  <a:lnTo>
                    <a:pt x="4775800" y="1064297"/>
                  </a:lnTo>
                  <a:lnTo>
                    <a:pt x="4731501" y="1073844"/>
                  </a:lnTo>
                  <a:lnTo>
                    <a:pt x="4685938" y="1079691"/>
                  </a:lnTo>
                  <a:lnTo>
                    <a:pt x="4639273" y="1081676"/>
                  </a:lnTo>
                  <a:lnTo>
                    <a:pt x="540838" y="1081676"/>
                  </a:lnTo>
                  <a:lnTo>
                    <a:pt x="494172" y="1079691"/>
                  </a:lnTo>
                  <a:lnTo>
                    <a:pt x="448609" y="1073844"/>
                  </a:lnTo>
                  <a:lnTo>
                    <a:pt x="404310" y="1064297"/>
                  </a:lnTo>
                  <a:lnTo>
                    <a:pt x="361439" y="1051212"/>
                  </a:lnTo>
                  <a:lnTo>
                    <a:pt x="320157" y="1034752"/>
                  </a:lnTo>
                  <a:lnTo>
                    <a:pt x="280626" y="1015079"/>
                  </a:lnTo>
                  <a:lnTo>
                    <a:pt x="243009" y="992356"/>
                  </a:lnTo>
                  <a:lnTo>
                    <a:pt x="207469" y="966745"/>
                  </a:lnTo>
                  <a:lnTo>
                    <a:pt x="174168" y="938408"/>
                  </a:lnTo>
                  <a:lnTo>
                    <a:pt x="143268" y="907508"/>
                  </a:lnTo>
                  <a:lnTo>
                    <a:pt x="114931" y="874207"/>
                  </a:lnTo>
                  <a:lnTo>
                    <a:pt x="89319" y="838666"/>
                  </a:lnTo>
                  <a:lnTo>
                    <a:pt x="66596" y="801050"/>
                  </a:lnTo>
                  <a:lnTo>
                    <a:pt x="46924" y="761519"/>
                  </a:lnTo>
                  <a:lnTo>
                    <a:pt x="30464" y="720237"/>
                  </a:lnTo>
                  <a:lnTo>
                    <a:pt x="17379" y="677365"/>
                  </a:lnTo>
                  <a:lnTo>
                    <a:pt x="7832" y="633067"/>
                  </a:lnTo>
                  <a:lnTo>
                    <a:pt x="1985" y="587504"/>
                  </a:lnTo>
                  <a:lnTo>
                    <a:pt x="0" y="540838"/>
                  </a:lnTo>
                  <a:lnTo>
                    <a:pt x="1985" y="494172"/>
                  </a:lnTo>
                  <a:lnTo>
                    <a:pt x="7832" y="448609"/>
                  </a:lnTo>
                  <a:lnTo>
                    <a:pt x="17379" y="404310"/>
                  </a:lnTo>
                  <a:lnTo>
                    <a:pt x="30464" y="361439"/>
                  </a:lnTo>
                  <a:lnTo>
                    <a:pt x="46924" y="320157"/>
                  </a:lnTo>
                  <a:lnTo>
                    <a:pt x="66596" y="280626"/>
                  </a:lnTo>
                  <a:lnTo>
                    <a:pt x="89319" y="243009"/>
                  </a:lnTo>
                  <a:lnTo>
                    <a:pt x="114931" y="207469"/>
                  </a:lnTo>
                  <a:lnTo>
                    <a:pt x="143268" y="174168"/>
                  </a:lnTo>
                  <a:lnTo>
                    <a:pt x="174168" y="143268"/>
                  </a:lnTo>
                  <a:lnTo>
                    <a:pt x="207469" y="114931"/>
                  </a:lnTo>
                  <a:lnTo>
                    <a:pt x="243009" y="89319"/>
                  </a:lnTo>
                  <a:lnTo>
                    <a:pt x="280626" y="66596"/>
                  </a:lnTo>
                  <a:lnTo>
                    <a:pt x="320157" y="46924"/>
                  </a:lnTo>
                  <a:lnTo>
                    <a:pt x="361439" y="30464"/>
                  </a:lnTo>
                  <a:lnTo>
                    <a:pt x="404310" y="17379"/>
                  </a:lnTo>
                  <a:lnTo>
                    <a:pt x="448609" y="7832"/>
                  </a:lnTo>
                  <a:lnTo>
                    <a:pt x="494172" y="1985"/>
                  </a:lnTo>
                  <a:lnTo>
                    <a:pt x="540838" y="0"/>
                  </a:lnTo>
                  <a:lnTo>
                    <a:pt x="4639272" y="0"/>
                  </a:lnTo>
                  <a:lnTo>
                    <a:pt x="4685938" y="1985"/>
                  </a:lnTo>
                  <a:lnTo>
                    <a:pt x="4731501" y="7832"/>
                  </a:lnTo>
                </a:path>
              </a:pathLst>
            </a:custGeom>
            <a:ln w="1142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2961252" y="4043312"/>
            <a:ext cx="12364720" cy="456184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3935729">
              <a:lnSpc>
                <a:spcPct val="100000"/>
              </a:lnSpc>
              <a:spcBef>
                <a:spcPts val="135"/>
              </a:spcBef>
            </a:pPr>
            <a:r>
              <a:rPr dirty="0" sz="3950" spc="310" b="1">
                <a:solidFill>
                  <a:srgbClr val="FFFFFF"/>
                </a:solidFill>
                <a:latin typeface="Tahoma"/>
                <a:cs typeface="Tahoma"/>
              </a:rPr>
              <a:t>Problem</a:t>
            </a:r>
            <a:r>
              <a:rPr dirty="0" sz="3950" spc="28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50" spc="45" b="1">
                <a:solidFill>
                  <a:srgbClr val="FFFFFF"/>
                </a:solidFill>
                <a:latin typeface="Tahoma"/>
                <a:cs typeface="Tahoma"/>
              </a:rPr>
              <a:t>03</a:t>
            </a:r>
            <a:endParaRPr sz="3950">
              <a:latin typeface="Tahoma"/>
              <a:cs typeface="Tahoma"/>
            </a:endParaRPr>
          </a:p>
          <a:p>
            <a:pPr marL="12700" marR="715645">
              <a:lnSpc>
                <a:spcPct val="107500"/>
              </a:lnSpc>
              <a:spcBef>
                <a:spcPts val="4235"/>
              </a:spcBef>
            </a:pPr>
            <a:r>
              <a:rPr dirty="0" sz="3450" spc="-55">
                <a:solidFill>
                  <a:srgbClr val="312E5E"/>
                </a:solidFill>
                <a:latin typeface="Trebuchet MS"/>
                <a:cs typeface="Trebuchet MS"/>
              </a:rPr>
              <a:t>The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65">
                <a:solidFill>
                  <a:srgbClr val="312E5E"/>
                </a:solidFill>
                <a:latin typeface="Trebuchet MS"/>
                <a:cs typeface="Trebuchet MS"/>
              </a:rPr>
              <a:t>lack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of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50">
                <a:solidFill>
                  <a:srgbClr val="312E5E"/>
                </a:solidFill>
                <a:latin typeface="Trebuchet MS"/>
                <a:cs typeface="Trebuchet MS"/>
              </a:rPr>
              <a:t>a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20">
                <a:solidFill>
                  <a:srgbClr val="312E5E"/>
                </a:solidFill>
                <a:latin typeface="Trebuchet MS"/>
                <a:cs typeface="Trebuchet MS"/>
              </a:rPr>
              <a:t>unified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>
                <a:solidFill>
                  <a:srgbClr val="312E5E"/>
                </a:solidFill>
                <a:latin typeface="Trebuchet MS"/>
                <a:cs typeface="Trebuchet MS"/>
              </a:rPr>
              <a:t>system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exposed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55">
                <a:solidFill>
                  <a:srgbClr val="312E5E"/>
                </a:solidFill>
                <a:latin typeface="Trebuchet MS"/>
                <a:cs typeface="Trebuchet MS"/>
              </a:rPr>
              <a:t>sensitive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80">
                <a:solidFill>
                  <a:srgbClr val="312E5E"/>
                </a:solidFill>
                <a:latin typeface="Trebuchet MS"/>
                <a:cs typeface="Trebuchet MS"/>
              </a:rPr>
              <a:t>student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85">
                <a:solidFill>
                  <a:srgbClr val="312E5E"/>
                </a:solidFill>
                <a:latin typeface="Trebuchet MS"/>
                <a:cs typeface="Trebuchet MS"/>
              </a:rPr>
              <a:t>data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to </a:t>
            </a:r>
            <a:r>
              <a:rPr dirty="0" sz="3450" spc="-95">
                <a:solidFill>
                  <a:srgbClr val="312E5E"/>
                </a:solidFill>
                <a:latin typeface="Trebuchet MS"/>
                <a:cs typeface="Trebuchet MS"/>
              </a:rPr>
              <a:t>security</a:t>
            </a:r>
            <a:r>
              <a:rPr dirty="0" sz="3450" spc="-25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risks.</a:t>
            </a:r>
            <a:endParaRPr sz="34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45"/>
              </a:spcBef>
            </a:pPr>
            <a:endParaRPr sz="3450">
              <a:latin typeface="Trebuchet MS"/>
              <a:cs typeface="Trebuchet MS"/>
            </a:endParaRPr>
          </a:p>
          <a:p>
            <a:pPr marL="12700" marR="5080">
              <a:lnSpc>
                <a:spcPct val="107500"/>
              </a:lnSpc>
            </a:pPr>
            <a:r>
              <a:rPr dirty="0" sz="3450" spc="-55">
                <a:solidFill>
                  <a:srgbClr val="312E5E"/>
                </a:solidFill>
                <a:latin typeface="Trebuchet MS"/>
                <a:cs typeface="Trebuchet MS"/>
              </a:rPr>
              <a:t>The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95">
                <a:solidFill>
                  <a:srgbClr val="312E5E"/>
                </a:solidFill>
                <a:latin typeface="Trebuchet MS"/>
                <a:cs typeface="Trebuchet MS"/>
              </a:rPr>
              <a:t>educational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landscape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yearned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for</a:t>
            </a:r>
            <a:r>
              <a:rPr dirty="0" sz="3450" spc="-28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50">
                <a:solidFill>
                  <a:srgbClr val="312E5E"/>
                </a:solidFill>
                <a:latin typeface="Trebuchet MS"/>
                <a:cs typeface="Trebuchet MS"/>
              </a:rPr>
              <a:t>a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90">
                <a:solidFill>
                  <a:srgbClr val="312E5E"/>
                </a:solidFill>
                <a:latin typeface="Trebuchet MS"/>
                <a:cs typeface="Trebuchet MS"/>
              </a:rPr>
              <a:t>transformative</a:t>
            </a:r>
            <a:r>
              <a:rPr dirty="0" sz="3450" spc="-28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solution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to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14">
                <a:solidFill>
                  <a:srgbClr val="312E5E"/>
                </a:solidFill>
                <a:latin typeface="Trebuchet MS"/>
                <a:cs typeface="Trebuchet MS"/>
              </a:rPr>
              <a:t>replace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outdated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70">
                <a:solidFill>
                  <a:srgbClr val="312E5E"/>
                </a:solidFill>
                <a:latin typeface="Trebuchet MS"/>
                <a:cs typeface="Trebuchet MS"/>
              </a:rPr>
              <a:t>practices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85">
                <a:solidFill>
                  <a:srgbClr val="312E5E"/>
                </a:solidFill>
                <a:latin typeface="Trebuchet MS"/>
                <a:cs typeface="Trebuchet MS"/>
              </a:rPr>
              <a:t>bring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75">
                <a:solidFill>
                  <a:srgbClr val="312E5E"/>
                </a:solidFill>
                <a:latin typeface="Trebuchet MS"/>
                <a:cs typeface="Trebuchet MS"/>
              </a:rPr>
              <a:t>about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40">
                <a:solidFill>
                  <a:srgbClr val="312E5E"/>
                </a:solidFill>
                <a:latin typeface="Trebuchet MS"/>
                <a:cs typeface="Trebuchet MS"/>
              </a:rPr>
              <a:t>streamlined,</a:t>
            </a:r>
            <a:r>
              <a:rPr dirty="0" sz="3450" spc="-27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45">
                <a:solidFill>
                  <a:srgbClr val="312E5E"/>
                </a:solidFill>
                <a:latin typeface="Trebuchet MS"/>
                <a:cs typeface="Trebuchet MS"/>
              </a:rPr>
              <a:t>secure, </a:t>
            </a:r>
            <a:r>
              <a:rPr dirty="0" sz="3450" spc="-25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450" spc="-28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0">
                <a:solidFill>
                  <a:srgbClr val="312E5E"/>
                </a:solidFill>
                <a:latin typeface="Trebuchet MS"/>
                <a:cs typeface="Trebuchet MS"/>
              </a:rPr>
              <a:t>transparent</a:t>
            </a:r>
            <a:r>
              <a:rPr dirty="0" sz="3450" spc="-280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5">
                <a:solidFill>
                  <a:srgbClr val="312E5E"/>
                </a:solidFill>
                <a:latin typeface="Trebuchet MS"/>
                <a:cs typeface="Trebuchet MS"/>
              </a:rPr>
              <a:t>result</a:t>
            </a:r>
            <a:r>
              <a:rPr dirty="0" sz="3450" spc="-275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312E5E"/>
                </a:solidFill>
                <a:latin typeface="Trebuchet MS"/>
                <a:cs typeface="Trebuchet MS"/>
              </a:rPr>
              <a:t>management.</a:t>
            </a:r>
            <a:endParaRPr sz="3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699" y="3227392"/>
            <a:ext cx="16151225" cy="7008495"/>
            <a:chOff x="1028699" y="3227392"/>
            <a:chExt cx="16151225" cy="700849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16499" y="3227392"/>
              <a:ext cx="7663291" cy="7008085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427537" y="4262515"/>
              <a:ext cx="15351125" cy="5307965"/>
            </a:xfrm>
            <a:custGeom>
              <a:avLst/>
              <a:gdLst/>
              <a:ahLst/>
              <a:cxnLst/>
              <a:rect l="l" t="t" r="r" b="b"/>
              <a:pathLst>
                <a:path w="15351125" h="5307965">
                  <a:moveTo>
                    <a:pt x="15103849" y="5176250"/>
                  </a:moveTo>
                  <a:lnTo>
                    <a:pt x="14558578" y="5176250"/>
                  </a:lnTo>
                  <a:lnTo>
                    <a:pt x="14604038" y="5174534"/>
                  </a:lnTo>
                  <a:lnTo>
                    <a:pt x="14649099" y="5169464"/>
                  </a:lnTo>
                  <a:lnTo>
                    <a:pt x="14693610" y="5161155"/>
                  </a:lnTo>
                  <a:lnTo>
                    <a:pt x="14737420" y="5149724"/>
                  </a:lnTo>
                  <a:lnTo>
                    <a:pt x="14780380" y="5135286"/>
                  </a:lnTo>
                  <a:lnTo>
                    <a:pt x="14822336" y="5117957"/>
                  </a:lnTo>
                  <a:lnTo>
                    <a:pt x="14863140" y="5097853"/>
                  </a:lnTo>
                  <a:lnTo>
                    <a:pt x="14902640" y="5075089"/>
                  </a:lnTo>
                  <a:lnTo>
                    <a:pt x="14940685" y="5049782"/>
                  </a:lnTo>
                  <a:lnTo>
                    <a:pt x="14977124" y="5022048"/>
                  </a:lnTo>
                  <a:lnTo>
                    <a:pt x="15011806" y="4992002"/>
                  </a:lnTo>
                  <a:lnTo>
                    <a:pt x="15044581" y="4959760"/>
                  </a:lnTo>
                  <a:lnTo>
                    <a:pt x="15075298" y="4925438"/>
                  </a:lnTo>
                  <a:lnTo>
                    <a:pt x="15103805" y="4889152"/>
                  </a:lnTo>
                  <a:lnTo>
                    <a:pt x="15129952" y="4851018"/>
                  </a:lnTo>
                  <a:lnTo>
                    <a:pt x="15153588" y="4811151"/>
                  </a:lnTo>
                  <a:lnTo>
                    <a:pt x="15174562" y="4769668"/>
                  </a:lnTo>
                  <a:lnTo>
                    <a:pt x="15192723" y="4726684"/>
                  </a:lnTo>
                  <a:lnTo>
                    <a:pt x="15207920" y="4682315"/>
                  </a:lnTo>
                  <a:lnTo>
                    <a:pt x="15220003" y="4636677"/>
                  </a:lnTo>
                  <a:lnTo>
                    <a:pt x="15228821" y="4589886"/>
                  </a:lnTo>
                  <a:lnTo>
                    <a:pt x="15234222" y="4542058"/>
                  </a:lnTo>
                  <a:lnTo>
                    <a:pt x="15236056" y="4493308"/>
                  </a:lnTo>
                  <a:lnTo>
                    <a:pt x="15236056" y="224004"/>
                  </a:lnTo>
                  <a:lnTo>
                    <a:pt x="15234701" y="178154"/>
                  </a:lnTo>
                  <a:lnTo>
                    <a:pt x="15230461" y="132566"/>
                  </a:lnTo>
                  <a:lnTo>
                    <a:pt x="15223074" y="87503"/>
                  </a:lnTo>
                  <a:lnTo>
                    <a:pt x="15212279" y="43227"/>
                  </a:lnTo>
                  <a:lnTo>
                    <a:pt x="15197811" y="0"/>
                  </a:lnTo>
                  <a:lnTo>
                    <a:pt x="15227520" y="37615"/>
                  </a:lnTo>
                  <a:lnTo>
                    <a:pt x="15254575" y="77523"/>
                  </a:lnTo>
                  <a:lnTo>
                    <a:pt x="15278753" y="119590"/>
                  </a:lnTo>
                  <a:lnTo>
                    <a:pt x="15299828" y="163681"/>
                  </a:lnTo>
                  <a:lnTo>
                    <a:pt x="15317575" y="209660"/>
                  </a:lnTo>
                  <a:lnTo>
                    <a:pt x="15331769" y="257392"/>
                  </a:lnTo>
                  <a:lnTo>
                    <a:pt x="15342187" y="306744"/>
                  </a:lnTo>
                  <a:lnTo>
                    <a:pt x="15348602" y="357580"/>
                  </a:lnTo>
                  <a:lnTo>
                    <a:pt x="15350790" y="409764"/>
                  </a:lnTo>
                  <a:lnTo>
                    <a:pt x="15350790" y="4679068"/>
                  </a:lnTo>
                  <a:lnTo>
                    <a:pt x="15348882" y="4727807"/>
                  </a:lnTo>
                  <a:lnTo>
                    <a:pt x="15343253" y="4775583"/>
                  </a:lnTo>
                  <a:lnTo>
                    <a:pt x="15334049" y="4822251"/>
                  </a:lnTo>
                  <a:lnTo>
                    <a:pt x="15321416" y="4867666"/>
                  </a:lnTo>
                  <a:lnTo>
                    <a:pt x="15305497" y="4911683"/>
                  </a:lnTo>
                  <a:lnTo>
                    <a:pt x="15286439" y="4954156"/>
                  </a:lnTo>
                  <a:lnTo>
                    <a:pt x="15264386" y="4994941"/>
                  </a:lnTo>
                  <a:lnTo>
                    <a:pt x="15239483" y="5033893"/>
                  </a:lnTo>
                  <a:lnTo>
                    <a:pt x="15211876" y="5070865"/>
                  </a:lnTo>
                  <a:lnTo>
                    <a:pt x="15181710" y="5105714"/>
                  </a:lnTo>
                  <a:lnTo>
                    <a:pt x="15149130" y="5138294"/>
                  </a:lnTo>
                  <a:lnTo>
                    <a:pt x="15114281" y="5168460"/>
                  </a:lnTo>
                  <a:lnTo>
                    <a:pt x="15103849" y="5176250"/>
                  </a:lnTo>
                  <a:close/>
                </a:path>
                <a:path w="15351125" h="5307965">
                  <a:moveTo>
                    <a:pt x="14722484" y="5307374"/>
                  </a:moveTo>
                  <a:lnTo>
                    <a:pt x="502774" y="5307374"/>
                  </a:lnTo>
                  <a:lnTo>
                    <a:pt x="441900" y="5305629"/>
                  </a:lnTo>
                  <a:lnTo>
                    <a:pt x="384431" y="5300461"/>
                  </a:lnTo>
                  <a:lnTo>
                    <a:pt x="330242" y="5291969"/>
                  </a:lnTo>
                  <a:lnTo>
                    <a:pt x="279211" y="5280249"/>
                  </a:lnTo>
                  <a:lnTo>
                    <a:pt x="231213" y="5265402"/>
                  </a:lnTo>
                  <a:lnTo>
                    <a:pt x="186125" y="5247526"/>
                  </a:lnTo>
                  <a:lnTo>
                    <a:pt x="143823" y="5226718"/>
                  </a:lnTo>
                  <a:lnTo>
                    <a:pt x="104183" y="5203079"/>
                  </a:lnTo>
                  <a:lnTo>
                    <a:pt x="67081" y="5176705"/>
                  </a:lnTo>
                  <a:lnTo>
                    <a:pt x="32395" y="5147696"/>
                  </a:lnTo>
                  <a:lnTo>
                    <a:pt x="0" y="5116151"/>
                  </a:lnTo>
                  <a:lnTo>
                    <a:pt x="44568" y="5133882"/>
                  </a:lnTo>
                  <a:lnTo>
                    <a:pt x="90654" y="5148729"/>
                  </a:lnTo>
                  <a:lnTo>
                    <a:pt x="137954" y="5160542"/>
                  </a:lnTo>
                  <a:lnTo>
                    <a:pt x="186164" y="5169167"/>
                  </a:lnTo>
                  <a:lnTo>
                    <a:pt x="234982" y="5174454"/>
                  </a:lnTo>
                  <a:lnTo>
                    <a:pt x="284103" y="5176250"/>
                  </a:lnTo>
                  <a:lnTo>
                    <a:pt x="15103849" y="5176250"/>
                  </a:lnTo>
                  <a:lnTo>
                    <a:pt x="15077309" y="5196067"/>
                  </a:lnTo>
                  <a:lnTo>
                    <a:pt x="15038357" y="5220969"/>
                  </a:lnTo>
                  <a:lnTo>
                    <a:pt x="14997572" y="5243022"/>
                  </a:lnTo>
                  <a:lnTo>
                    <a:pt x="14955099" y="5262081"/>
                  </a:lnTo>
                  <a:lnTo>
                    <a:pt x="14911082" y="5277999"/>
                  </a:lnTo>
                  <a:lnTo>
                    <a:pt x="14865667" y="5290633"/>
                  </a:lnTo>
                  <a:lnTo>
                    <a:pt x="14818999" y="5299837"/>
                  </a:lnTo>
                  <a:lnTo>
                    <a:pt x="14771223" y="5305465"/>
                  </a:lnTo>
                  <a:lnTo>
                    <a:pt x="14722484" y="530737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1083335" y="3858213"/>
              <a:ext cx="15520669" cy="5526405"/>
            </a:xfrm>
            <a:custGeom>
              <a:avLst/>
              <a:gdLst/>
              <a:ahLst/>
              <a:cxnLst/>
              <a:rect l="l" t="t" r="r" b="b"/>
              <a:pathLst>
                <a:path w="15520669" h="5526405">
                  <a:moveTo>
                    <a:pt x="14891854" y="5525916"/>
                  </a:moveTo>
                  <a:lnTo>
                    <a:pt x="628305" y="5525916"/>
                  </a:lnTo>
                  <a:lnTo>
                    <a:pt x="579567" y="5524043"/>
                  </a:lnTo>
                  <a:lnTo>
                    <a:pt x="531791" y="5518513"/>
                  </a:lnTo>
                  <a:lnTo>
                    <a:pt x="485123" y="5509461"/>
                  </a:lnTo>
                  <a:lnTo>
                    <a:pt x="439708" y="5497022"/>
                  </a:lnTo>
                  <a:lnTo>
                    <a:pt x="395691" y="5481330"/>
                  </a:lnTo>
                  <a:lnTo>
                    <a:pt x="353217" y="5462519"/>
                  </a:lnTo>
                  <a:lnTo>
                    <a:pt x="312432" y="5440725"/>
                  </a:lnTo>
                  <a:lnTo>
                    <a:pt x="273481" y="5416081"/>
                  </a:lnTo>
                  <a:lnTo>
                    <a:pt x="236508" y="5388722"/>
                  </a:lnTo>
                  <a:lnTo>
                    <a:pt x="201659" y="5358782"/>
                  </a:lnTo>
                  <a:lnTo>
                    <a:pt x="169079" y="5326397"/>
                  </a:lnTo>
                  <a:lnTo>
                    <a:pt x="138913" y="5291700"/>
                  </a:lnTo>
                  <a:lnTo>
                    <a:pt x="111307" y="5254827"/>
                  </a:lnTo>
                  <a:lnTo>
                    <a:pt x="86404" y="5215911"/>
                  </a:lnTo>
                  <a:lnTo>
                    <a:pt x="64351" y="5175087"/>
                  </a:lnTo>
                  <a:lnTo>
                    <a:pt x="45293" y="5132489"/>
                  </a:lnTo>
                  <a:lnTo>
                    <a:pt x="29374" y="5088253"/>
                  </a:lnTo>
                  <a:lnTo>
                    <a:pt x="16741" y="5042512"/>
                  </a:lnTo>
                  <a:lnTo>
                    <a:pt x="7537" y="4995402"/>
                  </a:lnTo>
                  <a:lnTo>
                    <a:pt x="1908" y="4947056"/>
                  </a:lnTo>
                  <a:lnTo>
                    <a:pt x="0" y="4897609"/>
                  </a:lnTo>
                  <a:lnTo>
                    <a:pt x="0" y="628305"/>
                  </a:lnTo>
                  <a:lnTo>
                    <a:pt x="1908" y="579567"/>
                  </a:lnTo>
                  <a:lnTo>
                    <a:pt x="7537" y="531791"/>
                  </a:lnTo>
                  <a:lnTo>
                    <a:pt x="16741" y="485123"/>
                  </a:lnTo>
                  <a:lnTo>
                    <a:pt x="29374" y="439708"/>
                  </a:lnTo>
                  <a:lnTo>
                    <a:pt x="45293" y="395691"/>
                  </a:lnTo>
                  <a:lnTo>
                    <a:pt x="64351" y="353217"/>
                  </a:lnTo>
                  <a:lnTo>
                    <a:pt x="86404" y="312432"/>
                  </a:lnTo>
                  <a:lnTo>
                    <a:pt x="111307" y="273481"/>
                  </a:lnTo>
                  <a:lnTo>
                    <a:pt x="138913" y="236508"/>
                  </a:lnTo>
                  <a:lnTo>
                    <a:pt x="169079" y="201659"/>
                  </a:lnTo>
                  <a:lnTo>
                    <a:pt x="201659" y="169079"/>
                  </a:lnTo>
                  <a:lnTo>
                    <a:pt x="236508" y="138913"/>
                  </a:lnTo>
                  <a:lnTo>
                    <a:pt x="273481" y="111307"/>
                  </a:lnTo>
                  <a:lnTo>
                    <a:pt x="312432" y="86404"/>
                  </a:lnTo>
                  <a:lnTo>
                    <a:pt x="353217" y="64351"/>
                  </a:lnTo>
                  <a:lnTo>
                    <a:pt x="395691" y="45293"/>
                  </a:lnTo>
                  <a:lnTo>
                    <a:pt x="439708" y="29374"/>
                  </a:lnTo>
                  <a:lnTo>
                    <a:pt x="485123" y="16741"/>
                  </a:lnTo>
                  <a:lnTo>
                    <a:pt x="531791" y="7537"/>
                  </a:lnTo>
                  <a:lnTo>
                    <a:pt x="579567" y="1908"/>
                  </a:lnTo>
                  <a:lnTo>
                    <a:pt x="628305" y="0"/>
                  </a:lnTo>
                  <a:lnTo>
                    <a:pt x="14891854" y="0"/>
                  </a:lnTo>
                  <a:lnTo>
                    <a:pt x="14940593" y="1908"/>
                  </a:lnTo>
                  <a:lnTo>
                    <a:pt x="14988368" y="7537"/>
                  </a:lnTo>
                  <a:lnTo>
                    <a:pt x="15035036" y="16741"/>
                  </a:lnTo>
                  <a:lnTo>
                    <a:pt x="15080451" y="29374"/>
                  </a:lnTo>
                  <a:lnTo>
                    <a:pt x="15124468" y="45293"/>
                  </a:lnTo>
                  <a:lnTo>
                    <a:pt x="15166942" y="64351"/>
                  </a:lnTo>
                  <a:lnTo>
                    <a:pt x="15207727" y="86404"/>
                  </a:lnTo>
                  <a:lnTo>
                    <a:pt x="15246678" y="111307"/>
                  </a:lnTo>
                  <a:lnTo>
                    <a:pt x="15283651" y="138913"/>
                  </a:lnTo>
                  <a:lnTo>
                    <a:pt x="15318500" y="169079"/>
                  </a:lnTo>
                  <a:lnTo>
                    <a:pt x="15351080" y="201659"/>
                  </a:lnTo>
                  <a:lnTo>
                    <a:pt x="15381246" y="236508"/>
                  </a:lnTo>
                  <a:lnTo>
                    <a:pt x="15408853" y="273481"/>
                  </a:lnTo>
                  <a:lnTo>
                    <a:pt x="15433755" y="312432"/>
                  </a:lnTo>
                  <a:lnTo>
                    <a:pt x="15455808" y="353217"/>
                  </a:lnTo>
                  <a:lnTo>
                    <a:pt x="15474866" y="395691"/>
                  </a:lnTo>
                  <a:lnTo>
                    <a:pt x="15490785" y="439708"/>
                  </a:lnTo>
                  <a:lnTo>
                    <a:pt x="15503419" y="485123"/>
                  </a:lnTo>
                  <a:lnTo>
                    <a:pt x="15512623" y="531791"/>
                  </a:lnTo>
                  <a:lnTo>
                    <a:pt x="15518251" y="579567"/>
                  </a:lnTo>
                  <a:lnTo>
                    <a:pt x="15520160" y="628305"/>
                  </a:lnTo>
                  <a:lnTo>
                    <a:pt x="15520160" y="4897609"/>
                  </a:lnTo>
                  <a:lnTo>
                    <a:pt x="15518251" y="4946348"/>
                  </a:lnTo>
                  <a:lnTo>
                    <a:pt x="15512623" y="4994124"/>
                  </a:lnTo>
                  <a:lnTo>
                    <a:pt x="15503419" y="5040792"/>
                  </a:lnTo>
                  <a:lnTo>
                    <a:pt x="15490785" y="5086207"/>
                  </a:lnTo>
                  <a:lnTo>
                    <a:pt x="15474866" y="5130224"/>
                  </a:lnTo>
                  <a:lnTo>
                    <a:pt x="15455808" y="5172697"/>
                  </a:lnTo>
                  <a:lnTo>
                    <a:pt x="15433755" y="5213482"/>
                  </a:lnTo>
                  <a:lnTo>
                    <a:pt x="15408853" y="5252434"/>
                  </a:lnTo>
                  <a:lnTo>
                    <a:pt x="15381246" y="5289407"/>
                  </a:lnTo>
                  <a:lnTo>
                    <a:pt x="15351080" y="5324256"/>
                  </a:lnTo>
                  <a:lnTo>
                    <a:pt x="15318500" y="5356836"/>
                  </a:lnTo>
                  <a:lnTo>
                    <a:pt x="15283651" y="5387002"/>
                  </a:lnTo>
                  <a:lnTo>
                    <a:pt x="15246678" y="5414608"/>
                  </a:lnTo>
                  <a:lnTo>
                    <a:pt x="15207727" y="5439511"/>
                  </a:lnTo>
                  <a:lnTo>
                    <a:pt x="15166942" y="5461564"/>
                  </a:lnTo>
                  <a:lnTo>
                    <a:pt x="15124468" y="5480622"/>
                  </a:lnTo>
                  <a:lnTo>
                    <a:pt x="15080451" y="5496541"/>
                  </a:lnTo>
                  <a:lnTo>
                    <a:pt x="15035036" y="5509175"/>
                  </a:lnTo>
                  <a:lnTo>
                    <a:pt x="14988368" y="5518378"/>
                  </a:lnTo>
                  <a:lnTo>
                    <a:pt x="14940593" y="5524007"/>
                  </a:lnTo>
                  <a:lnTo>
                    <a:pt x="14891854" y="55259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8699" y="3807925"/>
              <a:ext cx="15798800" cy="5803900"/>
            </a:xfrm>
            <a:custGeom>
              <a:avLst/>
              <a:gdLst/>
              <a:ahLst/>
              <a:cxnLst/>
              <a:rect l="l" t="t" r="r" b="b"/>
              <a:pathLst>
                <a:path w="15798800" h="5803900">
                  <a:moveTo>
                    <a:pt x="15212437" y="5803899"/>
                  </a:moveTo>
                  <a:lnTo>
                    <a:pt x="797068" y="5803899"/>
                  </a:lnTo>
                  <a:lnTo>
                    <a:pt x="741624" y="5791199"/>
                  </a:lnTo>
                  <a:lnTo>
                    <a:pt x="688724" y="5778499"/>
                  </a:lnTo>
                  <a:lnTo>
                    <a:pt x="638363" y="5765799"/>
                  </a:lnTo>
                  <a:lnTo>
                    <a:pt x="590536" y="5753099"/>
                  </a:lnTo>
                  <a:lnTo>
                    <a:pt x="545237" y="5727699"/>
                  </a:lnTo>
                  <a:lnTo>
                    <a:pt x="502461" y="5714999"/>
                  </a:lnTo>
                  <a:lnTo>
                    <a:pt x="462201" y="5689599"/>
                  </a:lnTo>
                  <a:lnTo>
                    <a:pt x="424453" y="5651499"/>
                  </a:lnTo>
                  <a:lnTo>
                    <a:pt x="389209" y="5626099"/>
                  </a:lnTo>
                  <a:lnTo>
                    <a:pt x="356466" y="5600699"/>
                  </a:lnTo>
                  <a:lnTo>
                    <a:pt x="326216" y="5562599"/>
                  </a:lnTo>
                  <a:lnTo>
                    <a:pt x="298455" y="5524499"/>
                  </a:lnTo>
                  <a:lnTo>
                    <a:pt x="273176" y="5486399"/>
                  </a:lnTo>
                  <a:lnTo>
                    <a:pt x="236346" y="5460999"/>
                  </a:lnTo>
                  <a:lnTo>
                    <a:pt x="201605" y="5422899"/>
                  </a:lnTo>
                  <a:lnTo>
                    <a:pt x="169103" y="5384799"/>
                  </a:lnTo>
                  <a:lnTo>
                    <a:pt x="138987" y="5346699"/>
                  </a:lnTo>
                  <a:lnTo>
                    <a:pt x="111409" y="5308599"/>
                  </a:lnTo>
                  <a:lnTo>
                    <a:pt x="86516" y="5270499"/>
                  </a:lnTo>
                  <a:lnTo>
                    <a:pt x="64458" y="5232399"/>
                  </a:lnTo>
                  <a:lnTo>
                    <a:pt x="45384" y="5181599"/>
                  </a:lnTo>
                  <a:lnTo>
                    <a:pt x="29443" y="5143499"/>
                  </a:lnTo>
                  <a:lnTo>
                    <a:pt x="16785" y="5092699"/>
                  </a:lnTo>
                  <a:lnTo>
                    <a:pt x="7559" y="5041899"/>
                  </a:lnTo>
                  <a:lnTo>
                    <a:pt x="1914" y="4991099"/>
                  </a:lnTo>
                  <a:lnTo>
                    <a:pt x="0" y="4940299"/>
                  </a:lnTo>
                  <a:lnTo>
                    <a:pt x="0" y="673099"/>
                  </a:lnTo>
                  <a:lnTo>
                    <a:pt x="1715" y="622299"/>
                  </a:lnTo>
                  <a:lnTo>
                    <a:pt x="6785" y="571499"/>
                  </a:lnTo>
                  <a:lnTo>
                    <a:pt x="15094" y="533399"/>
                  </a:lnTo>
                  <a:lnTo>
                    <a:pt x="26525" y="482599"/>
                  </a:lnTo>
                  <a:lnTo>
                    <a:pt x="40964" y="444499"/>
                  </a:lnTo>
                  <a:lnTo>
                    <a:pt x="58293" y="393699"/>
                  </a:lnTo>
                  <a:lnTo>
                    <a:pt x="78397" y="355599"/>
                  </a:lnTo>
                  <a:lnTo>
                    <a:pt x="101160" y="317499"/>
                  </a:lnTo>
                  <a:lnTo>
                    <a:pt x="126467" y="279399"/>
                  </a:lnTo>
                  <a:lnTo>
                    <a:pt x="154202" y="241299"/>
                  </a:lnTo>
                  <a:lnTo>
                    <a:pt x="184248" y="203199"/>
                  </a:lnTo>
                  <a:lnTo>
                    <a:pt x="216489" y="177799"/>
                  </a:lnTo>
                  <a:lnTo>
                    <a:pt x="250811" y="139699"/>
                  </a:lnTo>
                  <a:lnTo>
                    <a:pt x="287097" y="114299"/>
                  </a:lnTo>
                  <a:lnTo>
                    <a:pt x="325232" y="88899"/>
                  </a:lnTo>
                  <a:lnTo>
                    <a:pt x="365098" y="63499"/>
                  </a:lnTo>
                  <a:lnTo>
                    <a:pt x="406581" y="50799"/>
                  </a:lnTo>
                  <a:lnTo>
                    <a:pt x="449565" y="25399"/>
                  </a:lnTo>
                  <a:lnTo>
                    <a:pt x="539572" y="0"/>
                  </a:lnTo>
                  <a:lnTo>
                    <a:pt x="14998649" y="0"/>
                  </a:lnTo>
                  <a:lnTo>
                    <a:pt x="15099434" y="12699"/>
                  </a:lnTo>
                  <a:lnTo>
                    <a:pt x="15194627" y="38099"/>
                  </a:lnTo>
                  <a:lnTo>
                    <a:pt x="682941" y="38099"/>
                  </a:lnTo>
                  <a:lnTo>
                    <a:pt x="634202" y="50799"/>
                  </a:lnTo>
                  <a:lnTo>
                    <a:pt x="586426" y="50799"/>
                  </a:lnTo>
                  <a:lnTo>
                    <a:pt x="539758" y="63499"/>
                  </a:lnTo>
                  <a:lnTo>
                    <a:pt x="450326" y="88899"/>
                  </a:lnTo>
                  <a:lnTo>
                    <a:pt x="407853" y="114299"/>
                  </a:lnTo>
                  <a:lnTo>
                    <a:pt x="367068" y="126999"/>
                  </a:lnTo>
                  <a:lnTo>
                    <a:pt x="328116" y="152399"/>
                  </a:lnTo>
                  <a:lnTo>
                    <a:pt x="291143" y="177799"/>
                  </a:lnTo>
                  <a:lnTo>
                    <a:pt x="256295" y="215899"/>
                  </a:lnTo>
                  <a:lnTo>
                    <a:pt x="223715" y="241299"/>
                  </a:lnTo>
                  <a:lnTo>
                    <a:pt x="193549" y="279399"/>
                  </a:lnTo>
                  <a:lnTo>
                    <a:pt x="165942" y="317499"/>
                  </a:lnTo>
                  <a:lnTo>
                    <a:pt x="141039" y="355599"/>
                  </a:lnTo>
                  <a:lnTo>
                    <a:pt x="118987" y="393699"/>
                  </a:lnTo>
                  <a:lnTo>
                    <a:pt x="99928" y="444499"/>
                  </a:lnTo>
                  <a:lnTo>
                    <a:pt x="84010" y="482599"/>
                  </a:lnTo>
                  <a:lnTo>
                    <a:pt x="71376" y="533399"/>
                  </a:lnTo>
                  <a:lnTo>
                    <a:pt x="62172" y="571499"/>
                  </a:lnTo>
                  <a:lnTo>
                    <a:pt x="56543" y="622299"/>
                  </a:lnTo>
                  <a:lnTo>
                    <a:pt x="54635" y="673099"/>
                  </a:lnTo>
                  <a:lnTo>
                    <a:pt x="54635" y="4940299"/>
                  </a:lnTo>
                  <a:lnTo>
                    <a:pt x="56543" y="4991099"/>
                  </a:lnTo>
                  <a:lnTo>
                    <a:pt x="62172" y="5041899"/>
                  </a:lnTo>
                  <a:lnTo>
                    <a:pt x="71376" y="5092699"/>
                  </a:lnTo>
                  <a:lnTo>
                    <a:pt x="84010" y="5130799"/>
                  </a:lnTo>
                  <a:lnTo>
                    <a:pt x="99928" y="5181599"/>
                  </a:lnTo>
                  <a:lnTo>
                    <a:pt x="118987" y="5219699"/>
                  </a:lnTo>
                  <a:lnTo>
                    <a:pt x="141039" y="5257799"/>
                  </a:lnTo>
                  <a:lnTo>
                    <a:pt x="165942" y="5295899"/>
                  </a:lnTo>
                  <a:lnTo>
                    <a:pt x="193549" y="5333999"/>
                  </a:lnTo>
                  <a:lnTo>
                    <a:pt x="223715" y="5372099"/>
                  </a:lnTo>
                  <a:lnTo>
                    <a:pt x="256295" y="5397499"/>
                  </a:lnTo>
                  <a:lnTo>
                    <a:pt x="291143" y="5435599"/>
                  </a:lnTo>
                  <a:lnTo>
                    <a:pt x="328116" y="5460999"/>
                  </a:lnTo>
                  <a:lnTo>
                    <a:pt x="367068" y="5486399"/>
                  </a:lnTo>
                  <a:lnTo>
                    <a:pt x="407853" y="5511799"/>
                  </a:lnTo>
                  <a:lnTo>
                    <a:pt x="450326" y="5524499"/>
                  </a:lnTo>
                  <a:lnTo>
                    <a:pt x="494343" y="5537199"/>
                  </a:lnTo>
                  <a:lnTo>
                    <a:pt x="586426" y="5562599"/>
                  </a:lnTo>
                  <a:lnTo>
                    <a:pt x="404301" y="5562599"/>
                  </a:lnTo>
                  <a:lnTo>
                    <a:pt x="436702" y="5600699"/>
                  </a:lnTo>
                  <a:lnTo>
                    <a:pt x="471434" y="5626099"/>
                  </a:lnTo>
                  <a:lnTo>
                    <a:pt x="508657" y="5651499"/>
                  </a:lnTo>
                  <a:lnTo>
                    <a:pt x="548535" y="5676899"/>
                  </a:lnTo>
                  <a:lnTo>
                    <a:pt x="591228" y="5689599"/>
                  </a:lnTo>
                  <a:lnTo>
                    <a:pt x="636901" y="5714999"/>
                  </a:lnTo>
                  <a:lnTo>
                    <a:pt x="685714" y="5727699"/>
                  </a:lnTo>
                  <a:lnTo>
                    <a:pt x="737830" y="5740399"/>
                  </a:lnTo>
                  <a:lnTo>
                    <a:pt x="793412" y="5753099"/>
                  </a:lnTo>
                  <a:lnTo>
                    <a:pt x="15392217" y="5753099"/>
                  </a:lnTo>
                  <a:lnTo>
                    <a:pt x="15304865" y="5778499"/>
                  </a:lnTo>
                  <a:lnTo>
                    <a:pt x="15212437" y="5803899"/>
                  </a:lnTo>
                  <a:close/>
                </a:path>
                <a:path w="15798800" h="5803900">
                  <a:moveTo>
                    <a:pt x="15206820" y="5575299"/>
                  </a:moveTo>
                  <a:lnTo>
                    <a:pt x="14946489" y="5575299"/>
                  </a:lnTo>
                  <a:lnTo>
                    <a:pt x="14995228" y="5562599"/>
                  </a:lnTo>
                  <a:lnTo>
                    <a:pt x="15043004" y="5562599"/>
                  </a:lnTo>
                  <a:lnTo>
                    <a:pt x="15135086" y="5537199"/>
                  </a:lnTo>
                  <a:lnTo>
                    <a:pt x="15179103" y="5524499"/>
                  </a:lnTo>
                  <a:lnTo>
                    <a:pt x="15221577" y="5511799"/>
                  </a:lnTo>
                  <a:lnTo>
                    <a:pt x="15262362" y="5486399"/>
                  </a:lnTo>
                  <a:lnTo>
                    <a:pt x="15301313" y="5460999"/>
                  </a:lnTo>
                  <a:lnTo>
                    <a:pt x="15338286" y="5435599"/>
                  </a:lnTo>
                  <a:lnTo>
                    <a:pt x="15373135" y="5397499"/>
                  </a:lnTo>
                  <a:lnTo>
                    <a:pt x="15405715" y="5372099"/>
                  </a:lnTo>
                  <a:lnTo>
                    <a:pt x="15435881" y="5333999"/>
                  </a:lnTo>
                  <a:lnTo>
                    <a:pt x="15463488" y="5295899"/>
                  </a:lnTo>
                  <a:lnTo>
                    <a:pt x="15488390" y="5257799"/>
                  </a:lnTo>
                  <a:lnTo>
                    <a:pt x="15510443" y="5219699"/>
                  </a:lnTo>
                  <a:lnTo>
                    <a:pt x="15529502" y="5168899"/>
                  </a:lnTo>
                  <a:lnTo>
                    <a:pt x="15545420" y="5130799"/>
                  </a:lnTo>
                  <a:lnTo>
                    <a:pt x="15558054" y="5079999"/>
                  </a:lnTo>
                  <a:lnTo>
                    <a:pt x="15567258" y="5041899"/>
                  </a:lnTo>
                  <a:lnTo>
                    <a:pt x="15572887" y="4991099"/>
                  </a:lnTo>
                  <a:lnTo>
                    <a:pt x="15574795" y="4940299"/>
                  </a:lnTo>
                  <a:lnTo>
                    <a:pt x="15574795" y="673099"/>
                  </a:lnTo>
                  <a:lnTo>
                    <a:pt x="15572887" y="622299"/>
                  </a:lnTo>
                  <a:lnTo>
                    <a:pt x="15567258" y="571499"/>
                  </a:lnTo>
                  <a:lnTo>
                    <a:pt x="15558054" y="533399"/>
                  </a:lnTo>
                  <a:lnTo>
                    <a:pt x="15545420" y="482599"/>
                  </a:lnTo>
                  <a:lnTo>
                    <a:pt x="15529502" y="444499"/>
                  </a:lnTo>
                  <a:lnTo>
                    <a:pt x="15510443" y="393699"/>
                  </a:lnTo>
                  <a:lnTo>
                    <a:pt x="15488390" y="355599"/>
                  </a:lnTo>
                  <a:lnTo>
                    <a:pt x="15463488" y="317499"/>
                  </a:lnTo>
                  <a:lnTo>
                    <a:pt x="15435881" y="279399"/>
                  </a:lnTo>
                  <a:lnTo>
                    <a:pt x="15405715" y="241299"/>
                  </a:lnTo>
                  <a:lnTo>
                    <a:pt x="15373135" y="215899"/>
                  </a:lnTo>
                  <a:lnTo>
                    <a:pt x="15338286" y="177799"/>
                  </a:lnTo>
                  <a:lnTo>
                    <a:pt x="15301313" y="152399"/>
                  </a:lnTo>
                  <a:lnTo>
                    <a:pt x="15262362" y="126999"/>
                  </a:lnTo>
                  <a:lnTo>
                    <a:pt x="15221577" y="114299"/>
                  </a:lnTo>
                  <a:lnTo>
                    <a:pt x="15179103" y="88899"/>
                  </a:lnTo>
                  <a:lnTo>
                    <a:pt x="15089672" y="63499"/>
                  </a:lnTo>
                  <a:lnTo>
                    <a:pt x="15043004" y="50799"/>
                  </a:lnTo>
                  <a:lnTo>
                    <a:pt x="14995228" y="50799"/>
                  </a:lnTo>
                  <a:lnTo>
                    <a:pt x="14946489" y="38099"/>
                  </a:lnTo>
                  <a:lnTo>
                    <a:pt x="15194627" y="38099"/>
                  </a:lnTo>
                  <a:lnTo>
                    <a:pt x="15239799" y="50799"/>
                  </a:lnTo>
                  <a:lnTo>
                    <a:pt x="15283179" y="76199"/>
                  </a:lnTo>
                  <a:lnTo>
                    <a:pt x="15324635" y="101599"/>
                  </a:lnTo>
                  <a:lnTo>
                    <a:pt x="15364037" y="126999"/>
                  </a:lnTo>
                  <a:lnTo>
                    <a:pt x="15401252" y="165099"/>
                  </a:lnTo>
                  <a:lnTo>
                    <a:pt x="15436150" y="203199"/>
                  </a:lnTo>
                  <a:lnTo>
                    <a:pt x="15468599" y="228599"/>
                  </a:lnTo>
                  <a:lnTo>
                    <a:pt x="15498467" y="266699"/>
                  </a:lnTo>
                  <a:lnTo>
                    <a:pt x="15525624" y="317499"/>
                  </a:lnTo>
                  <a:lnTo>
                    <a:pt x="15562453" y="342899"/>
                  </a:lnTo>
                  <a:lnTo>
                    <a:pt x="15597194" y="368299"/>
                  </a:lnTo>
                  <a:lnTo>
                    <a:pt x="15629697" y="406399"/>
                  </a:lnTo>
                  <a:lnTo>
                    <a:pt x="15659812" y="444499"/>
                  </a:lnTo>
                  <a:lnTo>
                    <a:pt x="15596649" y="444499"/>
                  </a:lnTo>
                  <a:lnTo>
                    <a:pt x="15609018" y="495299"/>
                  </a:lnTo>
                  <a:lnTo>
                    <a:pt x="15619552" y="533399"/>
                  </a:lnTo>
                  <a:lnTo>
                    <a:pt x="15627725" y="584199"/>
                  </a:lnTo>
                  <a:lnTo>
                    <a:pt x="15633014" y="622299"/>
                  </a:lnTo>
                  <a:lnTo>
                    <a:pt x="15634893" y="673099"/>
                  </a:lnTo>
                  <a:lnTo>
                    <a:pt x="15634893" y="4940299"/>
                  </a:lnTo>
                  <a:lnTo>
                    <a:pt x="15633178" y="4991099"/>
                  </a:lnTo>
                  <a:lnTo>
                    <a:pt x="15628107" y="5041899"/>
                  </a:lnTo>
                  <a:lnTo>
                    <a:pt x="15619799" y="5079999"/>
                  </a:lnTo>
                  <a:lnTo>
                    <a:pt x="15608367" y="5130799"/>
                  </a:lnTo>
                  <a:lnTo>
                    <a:pt x="15593929" y="5168899"/>
                  </a:lnTo>
                  <a:lnTo>
                    <a:pt x="15576600" y="5219699"/>
                  </a:lnTo>
                  <a:lnTo>
                    <a:pt x="15556496" y="5257799"/>
                  </a:lnTo>
                  <a:lnTo>
                    <a:pt x="15533732" y="5295899"/>
                  </a:lnTo>
                  <a:lnTo>
                    <a:pt x="15508426" y="5333999"/>
                  </a:lnTo>
                  <a:lnTo>
                    <a:pt x="15480691" y="5372099"/>
                  </a:lnTo>
                  <a:lnTo>
                    <a:pt x="15450645" y="5410199"/>
                  </a:lnTo>
                  <a:lnTo>
                    <a:pt x="15418403" y="5435599"/>
                  </a:lnTo>
                  <a:lnTo>
                    <a:pt x="15384082" y="5473699"/>
                  </a:lnTo>
                  <a:lnTo>
                    <a:pt x="15347796" y="5499099"/>
                  </a:lnTo>
                  <a:lnTo>
                    <a:pt x="15309661" y="5524499"/>
                  </a:lnTo>
                  <a:lnTo>
                    <a:pt x="15269795" y="5549899"/>
                  </a:lnTo>
                  <a:lnTo>
                    <a:pt x="15228311" y="5562599"/>
                  </a:lnTo>
                  <a:lnTo>
                    <a:pt x="15206820" y="5575299"/>
                  </a:lnTo>
                  <a:close/>
                </a:path>
                <a:path w="15798800" h="5803900">
                  <a:moveTo>
                    <a:pt x="15392217" y="5753099"/>
                  </a:moveTo>
                  <a:lnTo>
                    <a:pt x="15208201" y="5753099"/>
                  </a:lnTo>
                  <a:lnTo>
                    <a:pt x="15296775" y="5727699"/>
                  </a:lnTo>
                  <a:lnTo>
                    <a:pt x="15380521" y="5702299"/>
                  </a:lnTo>
                  <a:lnTo>
                    <a:pt x="15420254" y="5676899"/>
                  </a:lnTo>
                  <a:lnTo>
                    <a:pt x="15458382" y="5651499"/>
                  </a:lnTo>
                  <a:lnTo>
                    <a:pt x="15494774" y="5626099"/>
                  </a:lnTo>
                  <a:lnTo>
                    <a:pt x="15529297" y="5600699"/>
                  </a:lnTo>
                  <a:lnTo>
                    <a:pt x="15561819" y="5575299"/>
                  </a:lnTo>
                  <a:lnTo>
                    <a:pt x="15592208" y="5537199"/>
                  </a:lnTo>
                  <a:lnTo>
                    <a:pt x="15620330" y="5499099"/>
                  </a:lnTo>
                  <a:lnTo>
                    <a:pt x="15646055" y="5473699"/>
                  </a:lnTo>
                  <a:lnTo>
                    <a:pt x="15669249" y="5435599"/>
                  </a:lnTo>
                  <a:lnTo>
                    <a:pt x="15689779" y="5384799"/>
                  </a:lnTo>
                  <a:lnTo>
                    <a:pt x="15707515" y="5346699"/>
                  </a:lnTo>
                  <a:lnTo>
                    <a:pt x="15722323" y="5308599"/>
                  </a:lnTo>
                  <a:lnTo>
                    <a:pt x="15734070" y="5270499"/>
                  </a:lnTo>
                  <a:lnTo>
                    <a:pt x="15742625" y="5219699"/>
                  </a:lnTo>
                  <a:lnTo>
                    <a:pt x="15747855" y="5168899"/>
                  </a:lnTo>
                  <a:lnTo>
                    <a:pt x="15749628" y="5130799"/>
                  </a:lnTo>
                  <a:lnTo>
                    <a:pt x="15749628" y="863599"/>
                  </a:lnTo>
                  <a:lnTo>
                    <a:pt x="15747440" y="800099"/>
                  </a:lnTo>
                  <a:lnTo>
                    <a:pt x="15741024" y="749299"/>
                  </a:lnTo>
                  <a:lnTo>
                    <a:pt x="15730607" y="711199"/>
                  </a:lnTo>
                  <a:lnTo>
                    <a:pt x="15716412" y="660399"/>
                  </a:lnTo>
                  <a:lnTo>
                    <a:pt x="15698665" y="609599"/>
                  </a:lnTo>
                  <a:lnTo>
                    <a:pt x="15677591" y="571499"/>
                  </a:lnTo>
                  <a:lnTo>
                    <a:pt x="15653413" y="520699"/>
                  </a:lnTo>
                  <a:lnTo>
                    <a:pt x="15626358" y="482599"/>
                  </a:lnTo>
                  <a:lnTo>
                    <a:pt x="15596649" y="444499"/>
                  </a:lnTo>
                  <a:lnTo>
                    <a:pt x="15659812" y="444499"/>
                  </a:lnTo>
                  <a:lnTo>
                    <a:pt x="15687391" y="482599"/>
                  </a:lnTo>
                  <a:lnTo>
                    <a:pt x="15712284" y="520699"/>
                  </a:lnTo>
                  <a:lnTo>
                    <a:pt x="15734342" y="571499"/>
                  </a:lnTo>
                  <a:lnTo>
                    <a:pt x="15753415" y="609599"/>
                  </a:lnTo>
                  <a:lnTo>
                    <a:pt x="15769356" y="660399"/>
                  </a:lnTo>
                  <a:lnTo>
                    <a:pt x="15782013" y="711199"/>
                  </a:lnTo>
                  <a:lnTo>
                    <a:pt x="15791239" y="761999"/>
                  </a:lnTo>
                  <a:lnTo>
                    <a:pt x="15796884" y="812799"/>
                  </a:lnTo>
                  <a:lnTo>
                    <a:pt x="15798799" y="863599"/>
                  </a:lnTo>
                  <a:lnTo>
                    <a:pt x="15798799" y="5143499"/>
                  </a:lnTo>
                  <a:lnTo>
                    <a:pt x="15797083" y="5181599"/>
                  </a:lnTo>
                  <a:lnTo>
                    <a:pt x="15792013" y="5219699"/>
                  </a:lnTo>
                  <a:lnTo>
                    <a:pt x="15783705" y="5270499"/>
                  </a:lnTo>
                  <a:lnTo>
                    <a:pt x="15772273" y="5321299"/>
                  </a:lnTo>
                  <a:lnTo>
                    <a:pt x="15757835" y="5359399"/>
                  </a:lnTo>
                  <a:lnTo>
                    <a:pt x="15740506" y="5397499"/>
                  </a:lnTo>
                  <a:lnTo>
                    <a:pt x="15720402" y="5448299"/>
                  </a:lnTo>
                  <a:lnTo>
                    <a:pt x="15697638" y="5486399"/>
                  </a:lnTo>
                  <a:lnTo>
                    <a:pt x="15672332" y="5524499"/>
                  </a:lnTo>
                  <a:lnTo>
                    <a:pt x="15644597" y="5562599"/>
                  </a:lnTo>
                  <a:lnTo>
                    <a:pt x="15614551" y="5587999"/>
                  </a:lnTo>
                  <a:lnTo>
                    <a:pt x="15582309" y="5626099"/>
                  </a:lnTo>
                  <a:lnTo>
                    <a:pt x="15547987" y="5651499"/>
                  </a:lnTo>
                  <a:lnTo>
                    <a:pt x="15511701" y="5689599"/>
                  </a:lnTo>
                  <a:lnTo>
                    <a:pt x="15473567" y="5714999"/>
                  </a:lnTo>
                  <a:lnTo>
                    <a:pt x="15433701" y="5727699"/>
                  </a:lnTo>
                  <a:lnTo>
                    <a:pt x="15392217" y="5753099"/>
                  </a:lnTo>
                  <a:close/>
                </a:path>
                <a:path w="15798800" h="5803900">
                  <a:moveTo>
                    <a:pt x="15095321" y="5613399"/>
                  </a:moveTo>
                  <a:lnTo>
                    <a:pt x="540206" y="5613399"/>
                  </a:lnTo>
                  <a:lnTo>
                    <a:pt x="448489" y="5587999"/>
                  </a:lnTo>
                  <a:lnTo>
                    <a:pt x="404301" y="5562599"/>
                  </a:lnTo>
                  <a:lnTo>
                    <a:pt x="634202" y="5562599"/>
                  </a:lnTo>
                  <a:lnTo>
                    <a:pt x="682941" y="5575299"/>
                  </a:lnTo>
                  <a:lnTo>
                    <a:pt x="15206820" y="5575299"/>
                  </a:lnTo>
                  <a:lnTo>
                    <a:pt x="15185328" y="5587999"/>
                  </a:lnTo>
                  <a:lnTo>
                    <a:pt x="15095321" y="5613399"/>
                  </a:lnTo>
                  <a:close/>
                </a:path>
                <a:path w="15798800" h="5803900">
                  <a:moveTo>
                    <a:pt x="15000702" y="5626099"/>
                  </a:moveTo>
                  <a:lnTo>
                    <a:pt x="637386" y="5626099"/>
                  </a:lnTo>
                  <a:lnTo>
                    <a:pt x="588037" y="5613399"/>
                  </a:lnTo>
                  <a:lnTo>
                    <a:pt x="15048530" y="5613399"/>
                  </a:lnTo>
                  <a:lnTo>
                    <a:pt x="15000702" y="56260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977736" y="948118"/>
            <a:ext cx="11656060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50"/>
              <a:t>PBRESULTVAULT:</a:t>
            </a:r>
            <a:r>
              <a:rPr dirty="0" spc="-819"/>
              <a:t> </a:t>
            </a:r>
            <a:r>
              <a:rPr dirty="0" spc="-630"/>
              <a:t>THE</a:t>
            </a:r>
          </a:p>
        </p:txBody>
      </p:sp>
      <p:sp>
        <p:nvSpPr>
          <p:cNvPr id="8" name="object 8" descr=""/>
          <p:cNvSpPr txBox="1"/>
          <p:nvPr/>
        </p:nvSpPr>
        <p:spPr>
          <a:xfrm>
            <a:off x="1977736" y="1843468"/>
            <a:ext cx="556260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434">
                <a:solidFill>
                  <a:srgbClr val="FFFFFF"/>
                </a:solidFill>
                <a:latin typeface="Arial Black"/>
                <a:cs typeface="Arial Black"/>
              </a:rPr>
              <a:t>SOLUTION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977736" y="4512430"/>
            <a:ext cx="13079730" cy="38995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9200"/>
              </a:lnSpc>
              <a:spcBef>
                <a:spcPts val="95"/>
              </a:spcBef>
            </a:pPr>
            <a:r>
              <a:rPr dirty="0" sz="3950" spc="-260">
                <a:solidFill>
                  <a:srgbClr val="312E5E"/>
                </a:solidFill>
                <a:latin typeface="Lucida Sans Unicode"/>
                <a:cs typeface="Lucida Sans Unicode"/>
              </a:rPr>
              <a:t>Then</a:t>
            </a:r>
            <a:r>
              <a:rPr dirty="0" sz="39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150">
                <a:solidFill>
                  <a:srgbClr val="312E5E"/>
                </a:solidFill>
                <a:latin typeface="Lucida Sans Unicode"/>
                <a:cs typeface="Lucida Sans Unicode"/>
              </a:rPr>
              <a:t>we</a:t>
            </a:r>
            <a:r>
              <a:rPr dirty="0" sz="39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254">
                <a:solidFill>
                  <a:srgbClr val="312E5E"/>
                </a:solidFill>
                <a:latin typeface="Lucida Sans Unicode"/>
                <a:cs typeface="Lucida Sans Unicode"/>
              </a:rPr>
              <a:t>developed</a:t>
            </a:r>
            <a:r>
              <a:rPr dirty="0" sz="39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180" b="1">
                <a:solidFill>
                  <a:srgbClr val="312E5E"/>
                </a:solidFill>
                <a:latin typeface="Trebuchet MS"/>
                <a:cs typeface="Trebuchet MS"/>
              </a:rPr>
              <a:t>Pbresultvault</a:t>
            </a:r>
            <a:r>
              <a:rPr dirty="0" sz="3950" spc="-180">
                <a:solidFill>
                  <a:srgbClr val="312E5E"/>
                </a:solidFill>
                <a:latin typeface="Lucida Sans Unicode"/>
                <a:cs typeface="Lucida Sans Unicode"/>
              </a:rPr>
              <a:t>,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50">
                <a:solidFill>
                  <a:srgbClr val="312E5E"/>
                </a:solidFill>
                <a:latin typeface="Lucida Sans Unicode"/>
                <a:cs typeface="Lucida Sans Unicode"/>
              </a:rPr>
              <a:t>a</a:t>
            </a:r>
            <a:r>
              <a:rPr dirty="0" sz="39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240">
                <a:solidFill>
                  <a:srgbClr val="312E5E"/>
                </a:solidFill>
                <a:latin typeface="Lucida Sans Unicode"/>
                <a:cs typeface="Lucida Sans Unicode"/>
              </a:rPr>
              <a:t>comprehensive</a:t>
            </a:r>
            <a:r>
              <a:rPr dirty="0" sz="39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130">
                <a:solidFill>
                  <a:srgbClr val="312E5E"/>
                </a:solidFill>
                <a:latin typeface="Lucida Sans Unicode"/>
                <a:cs typeface="Lucida Sans Unicode"/>
              </a:rPr>
              <a:t>software </a:t>
            </a:r>
            <a:r>
              <a:rPr dirty="0" sz="3950" spc="-254">
                <a:solidFill>
                  <a:srgbClr val="312E5E"/>
                </a:solidFill>
                <a:latin typeface="Lucida Sans Unicode"/>
                <a:cs typeface="Lucida Sans Unicode"/>
              </a:rPr>
              <a:t>solution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240">
                <a:solidFill>
                  <a:srgbClr val="312E5E"/>
                </a:solidFill>
                <a:latin typeface="Lucida Sans Unicode"/>
                <a:cs typeface="Lucida Sans Unicode"/>
              </a:rPr>
              <a:t>that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185">
                <a:solidFill>
                  <a:srgbClr val="312E5E"/>
                </a:solidFill>
                <a:latin typeface="Lucida Sans Unicode"/>
                <a:cs typeface="Lucida Sans Unicode"/>
              </a:rPr>
              <a:t>addresses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204">
                <a:solidFill>
                  <a:srgbClr val="312E5E"/>
                </a:solidFill>
                <a:latin typeface="Lucida Sans Unicode"/>
                <a:cs typeface="Lucida Sans Unicode"/>
              </a:rPr>
              <a:t>these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215">
                <a:solidFill>
                  <a:srgbClr val="312E5E"/>
                </a:solidFill>
                <a:latin typeface="Lucida Sans Unicode"/>
                <a:cs typeface="Lucida Sans Unicode"/>
              </a:rPr>
              <a:t>challenges</a:t>
            </a:r>
            <a:r>
              <a:rPr dirty="0" sz="39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950" spc="-465">
                <a:solidFill>
                  <a:srgbClr val="312E5E"/>
                </a:solidFill>
                <a:latin typeface="Lucida Sans Unicode"/>
                <a:cs typeface="Lucida Sans Unicode"/>
              </a:rPr>
              <a:t>head-</a:t>
            </a:r>
            <a:r>
              <a:rPr dirty="0" sz="3950" spc="-300">
                <a:solidFill>
                  <a:srgbClr val="312E5E"/>
                </a:solidFill>
                <a:latin typeface="Lucida Sans Unicode"/>
                <a:cs typeface="Lucida Sans Unicode"/>
              </a:rPr>
              <a:t>on.</a:t>
            </a:r>
            <a:endParaRPr sz="3950">
              <a:latin typeface="Lucida Sans Unicode"/>
              <a:cs typeface="Lucida Sans Unicode"/>
            </a:endParaRPr>
          </a:p>
          <a:p>
            <a:pPr marL="12700" marR="48895">
              <a:lnSpc>
                <a:spcPct val="108800"/>
              </a:lnSpc>
              <a:spcBef>
                <a:spcPts val="5080"/>
              </a:spcBef>
            </a:pPr>
            <a:r>
              <a:rPr dirty="0" sz="3850" spc="-210">
                <a:solidFill>
                  <a:srgbClr val="312E5E"/>
                </a:solidFill>
                <a:latin typeface="Lucida Sans Unicode"/>
                <a:cs typeface="Lucida Sans Unicode"/>
              </a:rPr>
              <a:t>This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90">
                <a:solidFill>
                  <a:srgbClr val="312E5E"/>
                </a:solidFill>
                <a:latin typeface="Lucida Sans Unicode"/>
                <a:cs typeface="Lucida Sans Unicode"/>
              </a:rPr>
              <a:t>software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15">
                <a:solidFill>
                  <a:srgbClr val="312E5E"/>
                </a:solidFill>
                <a:latin typeface="Lucida Sans Unicode"/>
                <a:cs typeface="Lucida Sans Unicode"/>
              </a:rPr>
              <a:t>streamlines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0">
                <a:solidFill>
                  <a:srgbClr val="312E5E"/>
                </a:solidFill>
                <a:latin typeface="Lucida Sans Unicode"/>
                <a:cs typeface="Lucida Sans Unicode"/>
              </a:rPr>
              <a:t>result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70">
                <a:solidFill>
                  <a:srgbClr val="312E5E"/>
                </a:solidFill>
                <a:latin typeface="Lucida Sans Unicode"/>
                <a:cs typeface="Lucida Sans Unicode"/>
              </a:rPr>
              <a:t>management,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70">
                <a:solidFill>
                  <a:srgbClr val="312E5E"/>
                </a:solidFill>
                <a:latin typeface="Lucida Sans Unicode"/>
                <a:cs typeface="Lucida Sans Unicode"/>
              </a:rPr>
              <a:t>eliminating </a:t>
            </a:r>
            <a:r>
              <a:rPr dirty="0" sz="3850" spc="-240">
                <a:solidFill>
                  <a:srgbClr val="312E5E"/>
                </a:solidFill>
                <a:latin typeface="Lucida Sans Unicode"/>
                <a:cs typeface="Lucida Sans Unicode"/>
              </a:rPr>
              <a:t>tedious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0">
                <a:solidFill>
                  <a:srgbClr val="312E5E"/>
                </a:solidFill>
                <a:latin typeface="Lucida Sans Unicode"/>
                <a:cs typeface="Lucida Sans Unicode"/>
              </a:rPr>
              <a:t>manual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70">
                <a:solidFill>
                  <a:srgbClr val="312E5E"/>
                </a:solidFill>
                <a:latin typeface="Lucida Sans Unicode"/>
                <a:cs typeface="Lucida Sans Unicode"/>
              </a:rPr>
              <a:t>processes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90">
                <a:solidFill>
                  <a:srgbClr val="312E5E"/>
                </a:solidFill>
                <a:latin typeface="Lucida Sans Unicode"/>
                <a:cs typeface="Lucida Sans Unicode"/>
              </a:rPr>
              <a:t>providing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50">
                <a:solidFill>
                  <a:srgbClr val="312E5E"/>
                </a:solidFill>
                <a:latin typeface="Lucida Sans Unicode"/>
                <a:cs typeface="Lucida Sans Unicode"/>
              </a:rPr>
              <a:t>a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90">
                <a:solidFill>
                  <a:srgbClr val="312E5E"/>
                </a:solidFill>
                <a:latin typeface="Lucida Sans Unicode"/>
                <a:cs typeface="Lucida Sans Unicode"/>
              </a:rPr>
              <a:t>secure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0">
                <a:solidFill>
                  <a:srgbClr val="312E5E"/>
                </a:solidFill>
                <a:latin typeface="Lucida Sans Unicode"/>
                <a:cs typeface="Lucida Sans Unicode"/>
              </a:rPr>
              <a:t>digital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35">
                <a:solidFill>
                  <a:srgbClr val="312E5E"/>
                </a:solidFill>
                <a:latin typeface="Lucida Sans Unicode"/>
                <a:cs typeface="Lucida Sans Unicode"/>
              </a:rPr>
              <a:t>result </a:t>
            </a:r>
            <a:r>
              <a:rPr dirty="0" sz="3850" spc="-110">
                <a:solidFill>
                  <a:srgbClr val="312E5E"/>
                </a:solidFill>
                <a:latin typeface="Lucida Sans Unicode"/>
                <a:cs typeface="Lucida Sans Unicode"/>
              </a:rPr>
              <a:t>record.</a:t>
            </a:r>
            <a:endParaRPr sz="38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699" y="3227392"/>
            <a:ext cx="16151225" cy="7007225"/>
            <a:chOff x="1028699" y="3227392"/>
            <a:chExt cx="16151225" cy="700722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16498" y="3227392"/>
              <a:ext cx="7663291" cy="7007180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427537" y="4262514"/>
              <a:ext cx="15351125" cy="5307965"/>
            </a:xfrm>
            <a:custGeom>
              <a:avLst/>
              <a:gdLst/>
              <a:ahLst/>
              <a:cxnLst/>
              <a:rect l="l" t="t" r="r" b="b"/>
              <a:pathLst>
                <a:path w="15351125" h="5307965">
                  <a:moveTo>
                    <a:pt x="15103849" y="5176250"/>
                  </a:moveTo>
                  <a:lnTo>
                    <a:pt x="14558578" y="5176250"/>
                  </a:lnTo>
                  <a:lnTo>
                    <a:pt x="14604038" y="5174534"/>
                  </a:lnTo>
                  <a:lnTo>
                    <a:pt x="14649099" y="5169464"/>
                  </a:lnTo>
                  <a:lnTo>
                    <a:pt x="14693610" y="5161155"/>
                  </a:lnTo>
                  <a:lnTo>
                    <a:pt x="14737420" y="5149724"/>
                  </a:lnTo>
                  <a:lnTo>
                    <a:pt x="14780380" y="5135286"/>
                  </a:lnTo>
                  <a:lnTo>
                    <a:pt x="14822336" y="5117957"/>
                  </a:lnTo>
                  <a:lnTo>
                    <a:pt x="14863140" y="5097853"/>
                  </a:lnTo>
                  <a:lnTo>
                    <a:pt x="14902640" y="5075089"/>
                  </a:lnTo>
                  <a:lnTo>
                    <a:pt x="14940685" y="5049782"/>
                  </a:lnTo>
                  <a:lnTo>
                    <a:pt x="14977124" y="5022048"/>
                  </a:lnTo>
                  <a:lnTo>
                    <a:pt x="15011806" y="4992002"/>
                  </a:lnTo>
                  <a:lnTo>
                    <a:pt x="15044581" y="4959760"/>
                  </a:lnTo>
                  <a:lnTo>
                    <a:pt x="15075298" y="4925438"/>
                  </a:lnTo>
                  <a:lnTo>
                    <a:pt x="15103805" y="4889152"/>
                  </a:lnTo>
                  <a:lnTo>
                    <a:pt x="15129952" y="4851018"/>
                  </a:lnTo>
                  <a:lnTo>
                    <a:pt x="15153588" y="4811151"/>
                  </a:lnTo>
                  <a:lnTo>
                    <a:pt x="15174562" y="4769668"/>
                  </a:lnTo>
                  <a:lnTo>
                    <a:pt x="15192723" y="4726684"/>
                  </a:lnTo>
                  <a:lnTo>
                    <a:pt x="15207920" y="4682315"/>
                  </a:lnTo>
                  <a:lnTo>
                    <a:pt x="15220003" y="4636677"/>
                  </a:lnTo>
                  <a:lnTo>
                    <a:pt x="15228821" y="4589886"/>
                  </a:lnTo>
                  <a:lnTo>
                    <a:pt x="15234222" y="4542058"/>
                  </a:lnTo>
                  <a:lnTo>
                    <a:pt x="15236056" y="4493308"/>
                  </a:lnTo>
                  <a:lnTo>
                    <a:pt x="15236056" y="224004"/>
                  </a:lnTo>
                  <a:lnTo>
                    <a:pt x="15234701" y="178154"/>
                  </a:lnTo>
                  <a:lnTo>
                    <a:pt x="15230461" y="132566"/>
                  </a:lnTo>
                  <a:lnTo>
                    <a:pt x="15223074" y="87503"/>
                  </a:lnTo>
                  <a:lnTo>
                    <a:pt x="15212279" y="43227"/>
                  </a:lnTo>
                  <a:lnTo>
                    <a:pt x="15197811" y="0"/>
                  </a:lnTo>
                  <a:lnTo>
                    <a:pt x="15227520" y="37615"/>
                  </a:lnTo>
                  <a:lnTo>
                    <a:pt x="15254575" y="77523"/>
                  </a:lnTo>
                  <a:lnTo>
                    <a:pt x="15278753" y="119590"/>
                  </a:lnTo>
                  <a:lnTo>
                    <a:pt x="15299828" y="163681"/>
                  </a:lnTo>
                  <a:lnTo>
                    <a:pt x="15317575" y="209660"/>
                  </a:lnTo>
                  <a:lnTo>
                    <a:pt x="15331769" y="257392"/>
                  </a:lnTo>
                  <a:lnTo>
                    <a:pt x="15342187" y="306744"/>
                  </a:lnTo>
                  <a:lnTo>
                    <a:pt x="15348602" y="357580"/>
                  </a:lnTo>
                  <a:lnTo>
                    <a:pt x="15350790" y="409764"/>
                  </a:lnTo>
                  <a:lnTo>
                    <a:pt x="15350790" y="4679068"/>
                  </a:lnTo>
                  <a:lnTo>
                    <a:pt x="15348882" y="4727807"/>
                  </a:lnTo>
                  <a:lnTo>
                    <a:pt x="15343253" y="4775583"/>
                  </a:lnTo>
                  <a:lnTo>
                    <a:pt x="15334049" y="4822251"/>
                  </a:lnTo>
                  <a:lnTo>
                    <a:pt x="15321416" y="4867666"/>
                  </a:lnTo>
                  <a:lnTo>
                    <a:pt x="15305497" y="4911683"/>
                  </a:lnTo>
                  <a:lnTo>
                    <a:pt x="15286439" y="4954156"/>
                  </a:lnTo>
                  <a:lnTo>
                    <a:pt x="15264386" y="4994941"/>
                  </a:lnTo>
                  <a:lnTo>
                    <a:pt x="15239483" y="5033893"/>
                  </a:lnTo>
                  <a:lnTo>
                    <a:pt x="15211876" y="5070865"/>
                  </a:lnTo>
                  <a:lnTo>
                    <a:pt x="15181710" y="5105714"/>
                  </a:lnTo>
                  <a:lnTo>
                    <a:pt x="15149130" y="5138294"/>
                  </a:lnTo>
                  <a:lnTo>
                    <a:pt x="15114281" y="5168460"/>
                  </a:lnTo>
                  <a:lnTo>
                    <a:pt x="15103849" y="5176250"/>
                  </a:lnTo>
                  <a:close/>
                </a:path>
                <a:path w="15351125" h="5307965">
                  <a:moveTo>
                    <a:pt x="14722484" y="5307374"/>
                  </a:moveTo>
                  <a:lnTo>
                    <a:pt x="502774" y="5307374"/>
                  </a:lnTo>
                  <a:lnTo>
                    <a:pt x="441900" y="5305629"/>
                  </a:lnTo>
                  <a:lnTo>
                    <a:pt x="384431" y="5300461"/>
                  </a:lnTo>
                  <a:lnTo>
                    <a:pt x="330242" y="5291969"/>
                  </a:lnTo>
                  <a:lnTo>
                    <a:pt x="279211" y="5280249"/>
                  </a:lnTo>
                  <a:lnTo>
                    <a:pt x="231213" y="5265402"/>
                  </a:lnTo>
                  <a:lnTo>
                    <a:pt x="186125" y="5247526"/>
                  </a:lnTo>
                  <a:lnTo>
                    <a:pt x="143823" y="5226718"/>
                  </a:lnTo>
                  <a:lnTo>
                    <a:pt x="104183" y="5203079"/>
                  </a:lnTo>
                  <a:lnTo>
                    <a:pt x="67081" y="5176705"/>
                  </a:lnTo>
                  <a:lnTo>
                    <a:pt x="32395" y="5147696"/>
                  </a:lnTo>
                  <a:lnTo>
                    <a:pt x="0" y="5116151"/>
                  </a:lnTo>
                  <a:lnTo>
                    <a:pt x="44568" y="5133882"/>
                  </a:lnTo>
                  <a:lnTo>
                    <a:pt x="90654" y="5148729"/>
                  </a:lnTo>
                  <a:lnTo>
                    <a:pt x="137954" y="5160542"/>
                  </a:lnTo>
                  <a:lnTo>
                    <a:pt x="186164" y="5169167"/>
                  </a:lnTo>
                  <a:lnTo>
                    <a:pt x="234982" y="5174454"/>
                  </a:lnTo>
                  <a:lnTo>
                    <a:pt x="284103" y="5176250"/>
                  </a:lnTo>
                  <a:lnTo>
                    <a:pt x="15103849" y="5176250"/>
                  </a:lnTo>
                  <a:lnTo>
                    <a:pt x="15077309" y="5196067"/>
                  </a:lnTo>
                  <a:lnTo>
                    <a:pt x="15038357" y="5220969"/>
                  </a:lnTo>
                  <a:lnTo>
                    <a:pt x="14997572" y="5243022"/>
                  </a:lnTo>
                  <a:lnTo>
                    <a:pt x="14955099" y="5262081"/>
                  </a:lnTo>
                  <a:lnTo>
                    <a:pt x="14911082" y="5277999"/>
                  </a:lnTo>
                  <a:lnTo>
                    <a:pt x="14865667" y="5290633"/>
                  </a:lnTo>
                  <a:lnTo>
                    <a:pt x="14818999" y="5299837"/>
                  </a:lnTo>
                  <a:lnTo>
                    <a:pt x="14771223" y="5305465"/>
                  </a:lnTo>
                  <a:lnTo>
                    <a:pt x="14722484" y="530737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1083335" y="3858213"/>
              <a:ext cx="15520669" cy="5526405"/>
            </a:xfrm>
            <a:custGeom>
              <a:avLst/>
              <a:gdLst/>
              <a:ahLst/>
              <a:cxnLst/>
              <a:rect l="l" t="t" r="r" b="b"/>
              <a:pathLst>
                <a:path w="15520669" h="5526405">
                  <a:moveTo>
                    <a:pt x="14891854" y="5525916"/>
                  </a:moveTo>
                  <a:lnTo>
                    <a:pt x="628305" y="5525916"/>
                  </a:lnTo>
                  <a:lnTo>
                    <a:pt x="579567" y="5524043"/>
                  </a:lnTo>
                  <a:lnTo>
                    <a:pt x="531791" y="5518513"/>
                  </a:lnTo>
                  <a:lnTo>
                    <a:pt x="485123" y="5509461"/>
                  </a:lnTo>
                  <a:lnTo>
                    <a:pt x="439708" y="5497022"/>
                  </a:lnTo>
                  <a:lnTo>
                    <a:pt x="395691" y="5481330"/>
                  </a:lnTo>
                  <a:lnTo>
                    <a:pt x="353217" y="5462519"/>
                  </a:lnTo>
                  <a:lnTo>
                    <a:pt x="312432" y="5440725"/>
                  </a:lnTo>
                  <a:lnTo>
                    <a:pt x="273481" y="5416081"/>
                  </a:lnTo>
                  <a:lnTo>
                    <a:pt x="236508" y="5388722"/>
                  </a:lnTo>
                  <a:lnTo>
                    <a:pt x="201659" y="5358782"/>
                  </a:lnTo>
                  <a:lnTo>
                    <a:pt x="169079" y="5326397"/>
                  </a:lnTo>
                  <a:lnTo>
                    <a:pt x="138913" y="5291700"/>
                  </a:lnTo>
                  <a:lnTo>
                    <a:pt x="111307" y="5254827"/>
                  </a:lnTo>
                  <a:lnTo>
                    <a:pt x="86404" y="5215911"/>
                  </a:lnTo>
                  <a:lnTo>
                    <a:pt x="64351" y="5175087"/>
                  </a:lnTo>
                  <a:lnTo>
                    <a:pt x="45293" y="5132489"/>
                  </a:lnTo>
                  <a:lnTo>
                    <a:pt x="29374" y="5088253"/>
                  </a:lnTo>
                  <a:lnTo>
                    <a:pt x="16741" y="5042512"/>
                  </a:lnTo>
                  <a:lnTo>
                    <a:pt x="7537" y="4995402"/>
                  </a:lnTo>
                  <a:lnTo>
                    <a:pt x="1908" y="4947056"/>
                  </a:lnTo>
                  <a:lnTo>
                    <a:pt x="0" y="4897609"/>
                  </a:lnTo>
                  <a:lnTo>
                    <a:pt x="0" y="628305"/>
                  </a:lnTo>
                  <a:lnTo>
                    <a:pt x="1908" y="579567"/>
                  </a:lnTo>
                  <a:lnTo>
                    <a:pt x="7537" y="531791"/>
                  </a:lnTo>
                  <a:lnTo>
                    <a:pt x="16741" y="485123"/>
                  </a:lnTo>
                  <a:lnTo>
                    <a:pt x="29374" y="439708"/>
                  </a:lnTo>
                  <a:lnTo>
                    <a:pt x="45293" y="395691"/>
                  </a:lnTo>
                  <a:lnTo>
                    <a:pt x="64351" y="353217"/>
                  </a:lnTo>
                  <a:lnTo>
                    <a:pt x="86404" y="312432"/>
                  </a:lnTo>
                  <a:lnTo>
                    <a:pt x="111307" y="273481"/>
                  </a:lnTo>
                  <a:lnTo>
                    <a:pt x="138913" y="236508"/>
                  </a:lnTo>
                  <a:lnTo>
                    <a:pt x="169079" y="201659"/>
                  </a:lnTo>
                  <a:lnTo>
                    <a:pt x="201659" y="169079"/>
                  </a:lnTo>
                  <a:lnTo>
                    <a:pt x="236508" y="138913"/>
                  </a:lnTo>
                  <a:lnTo>
                    <a:pt x="273481" y="111307"/>
                  </a:lnTo>
                  <a:lnTo>
                    <a:pt x="312432" y="86404"/>
                  </a:lnTo>
                  <a:lnTo>
                    <a:pt x="353217" y="64351"/>
                  </a:lnTo>
                  <a:lnTo>
                    <a:pt x="395691" y="45293"/>
                  </a:lnTo>
                  <a:lnTo>
                    <a:pt x="439708" y="29374"/>
                  </a:lnTo>
                  <a:lnTo>
                    <a:pt x="485123" y="16741"/>
                  </a:lnTo>
                  <a:lnTo>
                    <a:pt x="531791" y="7537"/>
                  </a:lnTo>
                  <a:lnTo>
                    <a:pt x="579567" y="1908"/>
                  </a:lnTo>
                  <a:lnTo>
                    <a:pt x="628305" y="0"/>
                  </a:lnTo>
                  <a:lnTo>
                    <a:pt x="14891854" y="0"/>
                  </a:lnTo>
                  <a:lnTo>
                    <a:pt x="14940593" y="1908"/>
                  </a:lnTo>
                  <a:lnTo>
                    <a:pt x="14988368" y="7537"/>
                  </a:lnTo>
                  <a:lnTo>
                    <a:pt x="15035036" y="16741"/>
                  </a:lnTo>
                  <a:lnTo>
                    <a:pt x="15080451" y="29374"/>
                  </a:lnTo>
                  <a:lnTo>
                    <a:pt x="15124468" y="45293"/>
                  </a:lnTo>
                  <a:lnTo>
                    <a:pt x="15166942" y="64351"/>
                  </a:lnTo>
                  <a:lnTo>
                    <a:pt x="15207727" y="86404"/>
                  </a:lnTo>
                  <a:lnTo>
                    <a:pt x="15246678" y="111307"/>
                  </a:lnTo>
                  <a:lnTo>
                    <a:pt x="15283651" y="138913"/>
                  </a:lnTo>
                  <a:lnTo>
                    <a:pt x="15318500" y="169079"/>
                  </a:lnTo>
                  <a:lnTo>
                    <a:pt x="15351080" y="201659"/>
                  </a:lnTo>
                  <a:lnTo>
                    <a:pt x="15381246" y="236508"/>
                  </a:lnTo>
                  <a:lnTo>
                    <a:pt x="15408853" y="273481"/>
                  </a:lnTo>
                  <a:lnTo>
                    <a:pt x="15433755" y="312432"/>
                  </a:lnTo>
                  <a:lnTo>
                    <a:pt x="15455808" y="353217"/>
                  </a:lnTo>
                  <a:lnTo>
                    <a:pt x="15474866" y="395691"/>
                  </a:lnTo>
                  <a:lnTo>
                    <a:pt x="15490785" y="439708"/>
                  </a:lnTo>
                  <a:lnTo>
                    <a:pt x="15503419" y="485123"/>
                  </a:lnTo>
                  <a:lnTo>
                    <a:pt x="15512623" y="531791"/>
                  </a:lnTo>
                  <a:lnTo>
                    <a:pt x="15518251" y="579567"/>
                  </a:lnTo>
                  <a:lnTo>
                    <a:pt x="15520160" y="628305"/>
                  </a:lnTo>
                  <a:lnTo>
                    <a:pt x="15520160" y="4897609"/>
                  </a:lnTo>
                  <a:lnTo>
                    <a:pt x="15518251" y="4946348"/>
                  </a:lnTo>
                  <a:lnTo>
                    <a:pt x="15512623" y="4994124"/>
                  </a:lnTo>
                  <a:lnTo>
                    <a:pt x="15503419" y="5040792"/>
                  </a:lnTo>
                  <a:lnTo>
                    <a:pt x="15490785" y="5086207"/>
                  </a:lnTo>
                  <a:lnTo>
                    <a:pt x="15474866" y="5130224"/>
                  </a:lnTo>
                  <a:lnTo>
                    <a:pt x="15455808" y="5172697"/>
                  </a:lnTo>
                  <a:lnTo>
                    <a:pt x="15433755" y="5213482"/>
                  </a:lnTo>
                  <a:lnTo>
                    <a:pt x="15408853" y="5252434"/>
                  </a:lnTo>
                  <a:lnTo>
                    <a:pt x="15381246" y="5289407"/>
                  </a:lnTo>
                  <a:lnTo>
                    <a:pt x="15351080" y="5324256"/>
                  </a:lnTo>
                  <a:lnTo>
                    <a:pt x="15318500" y="5356836"/>
                  </a:lnTo>
                  <a:lnTo>
                    <a:pt x="15283651" y="5387002"/>
                  </a:lnTo>
                  <a:lnTo>
                    <a:pt x="15246678" y="5414608"/>
                  </a:lnTo>
                  <a:lnTo>
                    <a:pt x="15207727" y="5439511"/>
                  </a:lnTo>
                  <a:lnTo>
                    <a:pt x="15166942" y="5461564"/>
                  </a:lnTo>
                  <a:lnTo>
                    <a:pt x="15124468" y="5480622"/>
                  </a:lnTo>
                  <a:lnTo>
                    <a:pt x="15080451" y="5496541"/>
                  </a:lnTo>
                  <a:lnTo>
                    <a:pt x="15035036" y="5509175"/>
                  </a:lnTo>
                  <a:lnTo>
                    <a:pt x="14988368" y="5518378"/>
                  </a:lnTo>
                  <a:lnTo>
                    <a:pt x="14940593" y="5524007"/>
                  </a:lnTo>
                  <a:lnTo>
                    <a:pt x="14891854" y="55259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028699" y="3807925"/>
              <a:ext cx="15798800" cy="5803900"/>
            </a:xfrm>
            <a:custGeom>
              <a:avLst/>
              <a:gdLst/>
              <a:ahLst/>
              <a:cxnLst/>
              <a:rect l="l" t="t" r="r" b="b"/>
              <a:pathLst>
                <a:path w="15798800" h="5803900">
                  <a:moveTo>
                    <a:pt x="15212437" y="5803899"/>
                  </a:moveTo>
                  <a:lnTo>
                    <a:pt x="797068" y="5803899"/>
                  </a:lnTo>
                  <a:lnTo>
                    <a:pt x="741624" y="5791199"/>
                  </a:lnTo>
                  <a:lnTo>
                    <a:pt x="688724" y="5778499"/>
                  </a:lnTo>
                  <a:lnTo>
                    <a:pt x="638363" y="5765799"/>
                  </a:lnTo>
                  <a:lnTo>
                    <a:pt x="590536" y="5753099"/>
                  </a:lnTo>
                  <a:lnTo>
                    <a:pt x="545237" y="5727699"/>
                  </a:lnTo>
                  <a:lnTo>
                    <a:pt x="502461" y="5714999"/>
                  </a:lnTo>
                  <a:lnTo>
                    <a:pt x="462201" y="5689599"/>
                  </a:lnTo>
                  <a:lnTo>
                    <a:pt x="424453" y="5651499"/>
                  </a:lnTo>
                  <a:lnTo>
                    <a:pt x="389209" y="5626099"/>
                  </a:lnTo>
                  <a:lnTo>
                    <a:pt x="356466" y="5600699"/>
                  </a:lnTo>
                  <a:lnTo>
                    <a:pt x="326216" y="5562599"/>
                  </a:lnTo>
                  <a:lnTo>
                    <a:pt x="298455" y="5524499"/>
                  </a:lnTo>
                  <a:lnTo>
                    <a:pt x="273176" y="5486399"/>
                  </a:lnTo>
                  <a:lnTo>
                    <a:pt x="236346" y="5460999"/>
                  </a:lnTo>
                  <a:lnTo>
                    <a:pt x="201605" y="5422899"/>
                  </a:lnTo>
                  <a:lnTo>
                    <a:pt x="169103" y="5384799"/>
                  </a:lnTo>
                  <a:lnTo>
                    <a:pt x="138987" y="5346699"/>
                  </a:lnTo>
                  <a:lnTo>
                    <a:pt x="111409" y="5308599"/>
                  </a:lnTo>
                  <a:lnTo>
                    <a:pt x="86516" y="5270499"/>
                  </a:lnTo>
                  <a:lnTo>
                    <a:pt x="64458" y="5232399"/>
                  </a:lnTo>
                  <a:lnTo>
                    <a:pt x="45384" y="5181599"/>
                  </a:lnTo>
                  <a:lnTo>
                    <a:pt x="29443" y="5143499"/>
                  </a:lnTo>
                  <a:lnTo>
                    <a:pt x="16785" y="5092699"/>
                  </a:lnTo>
                  <a:lnTo>
                    <a:pt x="7559" y="5041899"/>
                  </a:lnTo>
                  <a:lnTo>
                    <a:pt x="1914" y="4991099"/>
                  </a:lnTo>
                  <a:lnTo>
                    <a:pt x="0" y="4940299"/>
                  </a:lnTo>
                  <a:lnTo>
                    <a:pt x="0" y="673099"/>
                  </a:lnTo>
                  <a:lnTo>
                    <a:pt x="1715" y="622299"/>
                  </a:lnTo>
                  <a:lnTo>
                    <a:pt x="6785" y="571499"/>
                  </a:lnTo>
                  <a:lnTo>
                    <a:pt x="15094" y="533399"/>
                  </a:lnTo>
                  <a:lnTo>
                    <a:pt x="26525" y="482599"/>
                  </a:lnTo>
                  <a:lnTo>
                    <a:pt x="40964" y="444499"/>
                  </a:lnTo>
                  <a:lnTo>
                    <a:pt x="58293" y="393699"/>
                  </a:lnTo>
                  <a:lnTo>
                    <a:pt x="78397" y="355599"/>
                  </a:lnTo>
                  <a:lnTo>
                    <a:pt x="101160" y="317499"/>
                  </a:lnTo>
                  <a:lnTo>
                    <a:pt x="126467" y="279399"/>
                  </a:lnTo>
                  <a:lnTo>
                    <a:pt x="154202" y="241299"/>
                  </a:lnTo>
                  <a:lnTo>
                    <a:pt x="184248" y="203199"/>
                  </a:lnTo>
                  <a:lnTo>
                    <a:pt x="216489" y="177799"/>
                  </a:lnTo>
                  <a:lnTo>
                    <a:pt x="250811" y="139699"/>
                  </a:lnTo>
                  <a:lnTo>
                    <a:pt x="287097" y="114299"/>
                  </a:lnTo>
                  <a:lnTo>
                    <a:pt x="325232" y="88899"/>
                  </a:lnTo>
                  <a:lnTo>
                    <a:pt x="365098" y="63499"/>
                  </a:lnTo>
                  <a:lnTo>
                    <a:pt x="406581" y="50799"/>
                  </a:lnTo>
                  <a:lnTo>
                    <a:pt x="449565" y="25399"/>
                  </a:lnTo>
                  <a:lnTo>
                    <a:pt x="539572" y="0"/>
                  </a:lnTo>
                  <a:lnTo>
                    <a:pt x="14998649" y="0"/>
                  </a:lnTo>
                  <a:lnTo>
                    <a:pt x="15099434" y="12699"/>
                  </a:lnTo>
                  <a:lnTo>
                    <a:pt x="15194627" y="38099"/>
                  </a:lnTo>
                  <a:lnTo>
                    <a:pt x="682941" y="38099"/>
                  </a:lnTo>
                  <a:lnTo>
                    <a:pt x="634202" y="50799"/>
                  </a:lnTo>
                  <a:lnTo>
                    <a:pt x="586426" y="50799"/>
                  </a:lnTo>
                  <a:lnTo>
                    <a:pt x="539758" y="63499"/>
                  </a:lnTo>
                  <a:lnTo>
                    <a:pt x="450326" y="88899"/>
                  </a:lnTo>
                  <a:lnTo>
                    <a:pt x="407853" y="114299"/>
                  </a:lnTo>
                  <a:lnTo>
                    <a:pt x="367068" y="126999"/>
                  </a:lnTo>
                  <a:lnTo>
                    <a:pt x="328116" y="152399"/>
                  </a:lnTo>
                  <a:lnTo>
                    <a:pt x="291143" y="177799"/>
                  </a:lnTo>
                  <a:lnTo>
                    <a:pt x="256295" y="215899"/>
                  </a:lnTo>
                  <a:lnTo>
                    <a:pt x="223715" y="241299"/>
                  </a:lnTo>
                  <a:lnTo>
                    <a:pt x="193549" y="279399"/>
                  </a:lnTo>
                  <a:lnTo>
                    <a:pt x="165942" y="317499"/>
                  </a:lnTo>
                  <a:lnTo>
                    <a:pt x="141039" y="355599"/>
                  </a:lnTo>
                  <a:lnTo>
                    <a:pt x="118987" y="393699"/>
                  </a:lnTo>
                  <a:lnTo>
                    <a:pt x="99928" y="444499"/>
                  </a:lnTo>
                  <a:lnTo>
                    <a:pt x="84010" y="482599"/>
                  </a:lnTo>
                  <a:lnTo>
                    <a:pt x="71376" y="533399"/>
                  </a:lnTo>
                  <a:lnTo>
                    <a:pt x="62172" y="571499"/>
                  </a:lnTo>
                  <a:lnTo>
                    <a:pt x="56543" y="622299"/>
                  </a:lnTo>
                  <a:lnTo>
                    <a:pt x="54635" y="673099"/>
                  </a:lnTo>
                  <a:lnTo>
                    <a:pt x="54635" y="4940299"/>
                  </a:lnTo>
                  <a:lnTo>
                    <a:pt x="56543" y="4991099"/>
                  </a:lnTo>
                  <a:lnTo>
                    <a:pt x="62172" y="5041899"/>
                  </a:lnTo>
                  <a:lnTo>
                    <a:pt x="71376" y="5092699"/>
                  </a:lnTo>
                  <a:lnTo>
                    <a:pt x="84010" y="5130799"/>
                  </a:lnTo>
                  <a:lnTo>
                    <a:pt x="99928" y="5181599"/>
                  </a:lnTo>
                  <a:lnTo>
                    <a:pt x="118987" y="5219699"/>
                  </a:lnTo>
                  <a:lnTo>
                    <a:pt x="141039" y="5257799"/>
                  </a:lnTo>
                  <a:lnTo>
                    <a:pt x="165942" y="5295899"/>
                  </a:lnTo>
                  <a:lnTo>
                    <a:pt x="193549" y="5333999"/>
                  </a:lnTo>
                  <a:lnTo>
                    <a:pt x="223715" y="5372099"/>
                  </a:lnTo>
                  <a:lnTo>
                    <a:pt x="256295" y="5397499"/>
                  </a:lnTo>
                  <a:lnTo>
                    <a:pt x="291143" y="5435599"/>
                  </a:lnTo>
                  <a:lnTo>
                    <a:pt x="328116" y="5460999"/>
                  </a:lnTo>
                  <a:lnTo>
                    <a:pt x="367068" y="5486399"/>
                  </a:lnTo>
                  <a:lnTo>
                    <a:pt x="407853" y="5511799"/>
                  </a:lnTo>
                  <a:lnTo>
                    <a:pt x="450326" y="5524499"/>
                  </a:lnTo>
                  <a:lnTo>
                    <a:pt x="494343" y="5537199"/>
                  </a:lnTo>
                  <a:lnTo>
                    <a:pt x="586426" y="5562599"/>
                  </a:lnTo>
                  <a:lnTo>
                    <a:pt x="404301" y="5562599"/>
                  </a:lnTo>
                  <a:lnTo>
                    <a:pt x="436702" y="5600699"/>
                  </a:lnTo>
                  <a:lnTo>
                    <a:pt x="471434" y="5626099"/>
                  </a:lnTo>
                  <a:lnTo>
                    <a:pt x="508657" y="5651499"/>
                  </a:lnTo>
                  <a:lnTo>
                    <a:pt x="548535" y="5676899"/>
                  </a:lnTo>
                  <a:lnTo>
                    <a:pt x="591228" y="5689599"/>
                  </a:lnTo>
                  <a:lnTo>
                    <a:pt x="636901" y="5714999"/>
                  </a:lnTo>
                  <a:lnTo>
                    <a:pt x="685714" y="5727699"/>
                  </a:lnTo>
                  <a:lnTo>
                    <a:pt x="737830" y="5740399"/>
                  </a:lnTo>
                  <a:lnTo>
                    <a:pt x="793412" y="5753099"/>
                  </a:lnTo>
                  <a:lnTo>
                    <a:pt x="15392217" y="5753099"/>
                  </a:lnTo>
                  <a:lnTo>
                    <a:pt x="15304865" y="5778499"/>
                  </a:lnTo>
                  <a:lnTo>
                    <a:pt x="15212437" y="5803899"/>
                  </a:lnTo>
                  <a:close/>
                </a:path>
                <a:path w="15798800" h="5803900">
                  <a:moveTo>
                    <a:pt x="15206820" y="5575299"/>
                  </a:moveTo>
                  <a:lnTo>
                    <a:pt x="14946489" y="5575299"/>
                  </a:lnTo>
                  <a:lnTo>
                    <a:pt x="14995228" y="5562599"/>
                  </a:lnTo>
                  <a:lnTo>
                    <a:pt x="15043004" y="5562599"/>
                  </a:lnTo>
                  <a:lnTo>
                    <a:pt x="15135086" y="5537199"/>
                  </a:lnTo>
                  <a:lnTo>
                    <a:pt x="15179103" y="5524499"/>
                  </a:lnTo>
                  <a:lnTo>
                    <a:pt x="15221577" y="5511799"/>
                  </a:lnTo>
                  <a:lnTo>
                    <a:pt x="15262362" y="5486399"/>
                  </a:lnTo>
                  <a:lnTo>
                    <a:pt x="15301313" y="5460999"/>
                  </a:lnTo>
                  <a:lnTo>
                    <a:pt x="15338286" y="5435599"/>
                  </a:lnTo>
                  <a:lnTo>
                    <a:pt x="15373135" y="5397499"/>
                  </a:lnTo>
                  <a:lnTo>
                    <a:pt x="15405715" y="5372099"/>
                  </a:lnTo>
                  <a:lnTo>
                    <a:pt x="15435881" y="5333999"/>
                  </a:lnTo>
                  <a:lnTo>
                    <a:pt x="15463488" y="5295899"/>
                  </a:lnTo>
                  <a:lnTo>
                    <a:pt x="15488390" y="5257799"/>
                  </a:lnTo>
                  <a:lnTo>
                    <a:pt x="15510443" y="5219699"/>
                  </a:lnTo>
                  <a:lnTo>
                    <a:pt x="15529502" y="5168899"/>
                  </a:lnTo>
                  <a:lnTo>
                    <a:pt x="15545420" y="5130799"/>
                  </a:lnTo>
                  <a:lnTo>
                    <a:pt x="15558054" y="5079999"/>
                  </a:lnTo>
                  <a:lnTo>
                    <a:pt x="15567258" y="5041899"/>
                  </a:lnTo>
                  <a:lnTo>
                    <a:pt x="15572887" y="4991099"/>
                  </a:lnTo>
                  <a:lnTo>
                    <a:pt x="15574795" y="4940299"/>
                  </a:lnTo>
                  <a:lnTo>
                    <a:pt x="15574795" y="673099"/>
                  </a:lnTo>
                  <a:lnTo>
                    <a:pt x="15572887" y="622299"/>
                  </a:lnTo>
                  <a:lnTo>
                    <a:pt x="15567258" y="571499"/>
                  </a:lnTo>
                  <a:lnTo>
                    <a:pt x="15558054" y="533399"/>
                  </a:lnTo>
                  <a:lnTo>
                    <a:pt x="15545420" y="482599"/>
                  </a:lnTo>
                  <a:lnTo>
                    <a:pt x="15529502" y="444499"/>
                  </a:lnTo>
                  <a:lnTo>
                    <a:pt x="15510443" y="393699"/>
                  </a:lnTo>
                  <a:lnTo>
                    <a:pt x="15488390" y="355599"/>
                  </a:lnTo>
                  <a:lnTo>
                    <a:pt x="15463488" y="317499"/>
                  </a:lnTo>
                  <a:lnTo>
                    <a:pt x="15435881" y="279399"/>
                  </a:lnTo>
                  <a:lnTo>
                    <a:pt x="15405715" y="241299"/>
                  </a:lnTo>
                  <a:lnTo>
                    <a:pt x="15373135" y="215899"/>
                  </a:lnTo>
                  <a:lnTo>
                    <a:pt x="15338286" y="177799"/>
                  </a:lnTo>
                  <a:lnTo>
                    <a:pt x="15301313" y="152399"/>
                  </a:lnTo>
                  <a:lnTo>
                    <a:pt x="15262362" y="126999"/>
                  </a:lnTo>
                  <a:lnTo>
                    <a:pt x="15221577" y="114299"/>
                  </a:lnTo>
                  <a:lnTo>
                    <a:pt x="15179103" y="88899"/>
                  </a:lnTo>
                  <a:lnTo>
                    <a:pt x="15089672" y="63499"/>
                  </a:lnTo>
                  <a:lnTo>
                    <a:pt x="15043004" y="50799"/>
                  </a:lnTo>
                  <a:lnTo>
                    <a:pt x="14995228" y="50799"/>
                  </a:lnTo>
                  <a:lnTo>
                    <a:pt x="14946489" y="38099"/>
                  </a:lnTo>
                  <a:lnTo>
                    <a:pt x="15194627" y="38099"/>
                  </a:lnTo>
                  <a:lnTo>
                    <a:pt x="15239799" y="50799"/>
                  </a:lnTo>
                  <a:lnTo>
                    <a:pt x="15283179" y="76199"/>
                  </a:lnTo>
                  <a:lnTo>
                    <a:pt x="15324635" y="101599"/>
                  </a:lnTo>
                  <a:lnTo>
                    <a:pt x="15364037" y="126999"/>
                  </a:lnTo>
                  <a:lnTo>
                    <a:pt x="15401252" y="165099"/>
                  </a:lnTo>
                  <a:lnTo>
                    <a:pt x="15436150" y="203199"/>
                  </a:lnTo>
                  <a:lnTo>
                    <a:pt x="15468599" y="228599"/>
                  </a:lnTo>
                  <a:lnTo>
                    <a:pt x="15498467" y="266699"/>
                  </a:lnTo>
                  <a:lnTo>
                    <a:pt x="15525624" y="317499"/>
                  </a:lnTo>
                  <a:lnTo>
                    <a:pt x="15562453" y="342899"/>
                  </a:lnTo>
                  <a:lnTo>
                    <a:pt x="15597194" y="368299"/>
                  </a:lnTo>
                  <a:lnTo>
                    <a:pt x="15629697" y="406399"/>
                  </a:lnTo>
                  <a:lnTo>
                    <a:pt x="15659812" y="444499"/>
                  </a:lnTo>
                  <a:lnTo>
                    <a:pt x="15596649" y="444499"/>
                  </a:lnTo>
                  <a:lnTo>
                    <a:pt x="15609018" y="495299"/>
                  </a:lnTo>
                  <a:lnTo>
                    <a:pt x="15619552" y="533399"/>
                  </a:lnTo>
                  <a:lnTo>
                    <a:pt x="15627725" y="584199"/>
                  </a:lnTo>
                  <a:lnTo>
                    <a:pt x="15633014" y="622299"/>
                  </a:lnTo>
                  <a:lnTo>
                    <a:pt x="15634893" y="673099"/>
                  </a:lnTo>
                  <a:lnTo>
                    <a:pt x="15634893" y="4940299"/>
                  </a:lnTo>
                  <a:lnTo>
                    <a:pt x="15633178" y="4991099"/>
                  </a:lnTo>
                  <a:lnTo>
                    <a:pt x="15628107" y="5041899"/>
                  </a:lnTo>
                  <a:lnTo>
                    <a:pt x="15619799" y="5079999"/>
                  </a:lnTo>
                  <a:lnTo>
                    <a:pt x="15608367" y="5130799"/>
                  </a:lnTo>
                  <a:lnTo>
                    <a:pt x="15593929" y="5168899"/>
                  </a:lnTo>
                  <a:lnTo>
                    <a:pt x="15576600" y="5219699"/>
                  </a:lnTo>
                  <a:lnTo>
                    <a:pt x="15556496" y="5257799"/>
                  </a:lnTo>
                  <a:lnTo>
                    <a:pt x="15533732" y="5295899"/>
                  </a:lnTo>
                  <a:lnTo>
                    <a:pt x="15508426" y="5333999"/>
                  </a:lnTo>
                  <a:lnTo>
                    <a:pt x="15480691" y="5372099"/>
                  </a:lnTo>
                  <a:lnTo>
                    <a:pt x="15450645" y="5410199"/>
                  </a:lnTo>
                  <a:lnTo>
                    <a:pt x="15418403" y="5435599"/>
                  </a:lnTo>
                  <a:lnTo>
                    <a:pt x="15384082" y="5473699"/>
                  </a:lnTo>
                  <a:lnTo>
                    <a:pt x="15347796" y="5499099"/>
                  </a:lnTo>
                  <a:lnTo>
                    <a:pt x="15309661" y="5524499"/>
                  </a:lnTo>
                  <a:lnTo>
                    <a:pt x="15269795" y="5549899"/>
                  </a:lnTo>
                  <a:lnTo>
                    <a:pt x="15228311" y="5562599"/>
                  </a:lnTo>
                  <a:lnTo>
                    <a:pt x="15206820" y="5575299"/>
                  </a:lnTo>
                  <a:close/>
                </a:path>
                <a:path w="15798800" h="5803900">
                  <a:moveTo>
                    <a:pt x="15392217" y="5753099"/>
                  </a:moveTo>
                  <a:lnTo>
                    <a:pt x="15208201" y="5753099"/>
                  </a:lnTo>
                  <a:lnTo>
                    <a:pt x="15296775" y="5727699"/>
                  </a:lnTo>
                  <a:lnTo>
                    <a:pt x="15380521" y="5702299"/>
                  </a:lnTo>
                  <a:lnTo>
                    <a:pt x="15420254" y="5676899"/>
                  </a:lnTo>
                  <a:lnTo>
                    <a:pt x="15458382" y="5651499"/>
                  </a:lnTo>
                  <a:lnTo>
                    <a:pt x="15494774" y="5626099"/>
                  </a:lnTo>
                  <a:lnTo>
                    <a:pt x="15529297" y="5600699"/>
                  </a:lnTo>
                  <a:lnTo>
                    <a:pt x="15561819" y="5575299"/>
                  </a:lnTo>
                  <a:lnTo>
                    <a:pt x="15592208" y="5537199"/>
                  </a:lnTo>
                  <a:lnTo>
                    <a:pt x="15620330" y="5499099"/>
                  </a:lnTo>
                  <a:lnTo>
                    <a:pt x="15646055" y="5473699"/>
                  </a:lnTo>
                  <a:lnTo>
                    <a:pt x="15669249" y="5435599"/>
                  </a:lnTo>
                  <a:lnTo>
                    <a:pt x="15689779" y="5384799"/>
                  </a:lnTo>
                  <a:lnTo>
                    <a:pt x="15707515" y="5346699"/>
                  </a:lnTo>
                  <a:lnTo>
                    <a:pt x="15722323" y="5308599"/>
                  </a:lnTo>
                  <a:lnTo>
                    <a:pt x="15734070" y="5270499"/>
                  </a:lnTo>
                  <a:lnTo>
                    <a:pt x="15742625" y="5219699"/>
                  </a:lnTo>
                  <a:lnTo>
                    <a:pt x="15747855" y="5168899"/>
                  </a:lnTo>
                  <a:lnTo>
                    <a:pt x="15749628" y="5130799"/>
                  </a:lnTo>
                  <a:lnTo>
                    <a:pt x="15749628" y="863599"/>
                  </a:lnTo>
                  <a:lnTo>
                    <a:pt x="15747440" y="800099"/>
                  </a:lnTo>
                  <a:lnTo>
                    <a:pt x="15741024" y="749299"/>
                  </a:lnTo>
                  <a:lnTo>
                    <a:pt x="15730607" y="711199"/>
                  </a:lnTo>
                  <a:lnTo>
                    <a:pt x="15716412" y="660399"/>
                  </a:lnTo>
                  <a:lnTo>
                    <a:pt x="15698665" y="609599"/>
                  </a:lnTo>
                  <a:lnTo>
                    <a:pt x="15677591" y="571499"/>
                  </a:lnTo>
                  <a:lnTo>
                    <a:pt x="15653413" y="520699"/>
                  </a:lnTo>
                  <a:lnTo>
                    <a:pt x="15626358" y="482599"/>
                  </a:lnTo>
                  <a:lnTo>
                    <a:pt x="15596649" y="444499"/>
                  </a:lnTo>
                  <a:lnTo>
                    <a:pt x="15659812" y="444499"/>
                  </a:lnTo>
                  <a:lnTo>
                    <a:pt x="15687391" y="482599"/>
                  </a:lnTo>
                  <a:lnTo>
                    <a:pt x="15712284" y="520699"/>
                  </a:lnTo>
                  <a:lnTo>
                    <a:pt x="15734342" y="571499"/>
                  </a:lnTo>
                  <a:lnTo>
                    <a:pt x="15753415" y="609599"/>
                  </a:lnTo>
                  <a:lnTo>
                    <a:pt x="15769356" y="660399"/>
                  </a:lnTo>
                  <a:lnTo>
                    <a:pt x="15782013" y="711199"/>
                  </a:lnTo>
                  <a:lnTo>
                    <a:pt x="15791239" y="761999"/>
                  </a:lnTo>
                  <a:lnTo>
                    <a:pt x="15796884" y="812799"/>
                  </a:lnTo>
                  <a:lnTo>
                    <a:pt x="15798799" y="863599"/>
                  </a:lnTo>
                  <a:lnTo>
                    <a:pt x="15798799" y="5143499"/>
                  </a:lnTo>
                  <a:lnTo>
                    <a:pt x="15797083" y="5181599"/>
                  </a:lnTo>
                  <a:lnTo>
                    <a:pt x="15792013" y="5219699"/>
                  </a:lnTo>
                  <a:lnTo>
                    <a:pt x="15783705" y="5270499"/>
                  </a:lnTo>
                  <a:lnTo>
                    <a:pt x="15772273" y="5321299"/>
                  </a:lnTo>
                  <a:lnTo>
                    <a:pt x="15757835" y="5359399"/>
                  </a:lnTo>
                  <a:lnTo>
                    <a:pt x="15740506" y="5397499"/>
                  </a:lnTo>
                  <a:lnTo>
                    <a:pt x="15720402" y="5448299"/>
                  </a:lnTo>
                  <a:lnTo>
                    <a:pt x="15697638" y="5486399"/>
                  </a:lnTo>
                  <a:lnTo>
                    <a:pt x="15672332" y="5524499"/>
                  </a:lnTo>
                  <a:lnTo>
                    <a:pt x="15644597" y="5562599"/>
                  </a:lnTo>
                  <a:lnTo>
                    <a:pt x="15614551" y="5587999"/>
                  </a:lnTo>
                  <a:lnTo>
                    <a:pt x="15582309" y="5626099"/>
                  </a:lnTo>
                  <a:lnTo>
                    <a:pt x="15547987" y="5651499"/>
                  </a:lnTo>
                  <a:lnTo>
                    <a:pt x="15511701" y="5689599"/>
                  </a:lnTo>
                  <a:lnTo>
                    <a:pt x="15473567" y="5714999"/>
                  </a:lnTo>
                  <a:lnTo>
                    <a:pt x="15433701" y="5727699"/>
                  </a:lnTo>
                  <a:lnTo>
                    <a:pt x="15392217" y="5753099"/>
                  </a:lnTo>
                  <a:close/>
                </a:path>
                <a:path w="15798800" h="5803900">
                  <a:moveTo>
                    <a:pt x="15095321" y="5613399"/>
                  </a:moveTo>
                  <a:lnTo>
                    <a:pt x="540206" y="5613399"/>
                  </a:lnTo>
                  <a:lnTo>
                    <a:pt x="448489" y="5587999"/>
                  </a:lnTo>
                  <a:lnTo>
                    <a:pt x="404301" y="5562599"/>
                  </a:lnTo>
                  <a:lnTo>
                    <a:pt x="634202" y="5562599"/>
                  </a:lnTo>
                  <a:lnTo>
                    <a:pt x="682941" y="5575299"/>
                  </a:lnTo>
                  <a:lnTo>
                    <a:pt x="15206820" y="5575299"/>
                  </a:lnTo>
                  <a:lnTo>
                    <a:pt x="15185328" y="5587999"/>
                  </a:lnTo>
                  <a:lnTo>
                    <a:pt x="15095321" y="5613399"/>
                  </a:lnTo>
                  <a:close/>
                </a:path>
                <a:path w="15798800" h="5803900">
                  <a:moveTo>
                    <a:pt x="15000702" y="5626099"/>
                  </a:moveTo>
                  <a:lnTo>
                    <a:pt x="637386" y="5626099"/>
                  </a:lnTo>
                  <a:lnTo>
                    <a:pt x="588037" y="5613399"/>
                  </a:lnTo>
                  <a:lnTo>
                    <a:pt x="15048530" y="5613399"/>
                  </a:lnTo>
                  <a:lnTo>
                    <a:pt x="15000702" y="5626099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977736" y="948118"/>
            <a:ext cx="11656060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50"/>
              <a:t>PBRESULTVAULT:</a:t>
            </a:r>
            <a:r>
              <a:rPr dirty="0" spc="-819"/>
              <a:t> </a:t>
            </a:r>
            <a:r>
              <a:rPr dirty="0" spc="-630"/>
              <a:t>THE</a:t>
            </a:r>
          </a:p>
        </p:txBody>
      </p:sp>
      <p:sp>
        <p:nvSpPr>
          <p:cNvPr id="8" name="object 8" descr=""/>
          <p:cNvSpPr txBox="1"/>
          <p:nvPr/>
        </p:nvSpPr>
        <p:spPr>
          <a:xfrm>
            <a:off x="1977736" y="1843468"/>
            <a:ext cx="13423265" cy="68694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434">
                <a:solidFill>
                  <a:srgbClr val="FFFFFF"/>
                </a:solidFill>
                <a:latin typeface="Arial Black"/>
                <a:cs typeface="Arial Black"/>
              </a:rPr>
              <a:t>SOLUTION</a:t>
            </a:r>
            <a:endParaRPr sz="8000">
              <a:latin typeface="Arial Black"/>
              <a:cs typeface="Arial Black"/>
            </a:endParaRPr>
          </a:p>
          <a:p>
            <a:pPr marL="12700" marR="186690">
              <a:lnSpc>
                <a:spcPct val="108800"/>
              </a:lnSpc>
              <a:spcBef>
                <a:spcPts val="9105"/>
              </a:spcBef>
            </a:pPr>
            <a:r>
              <a:rPr dirty="0" sz="3850" spc="-210">
                <a:solidFill>
                  <a:srgbClr val="312E5E"/>
                </a:solidFill>
                <a:latin typeface="Lucida Sans Unicode"/>
                <a:cs typeface="Lucida Sans Unicode"/>
              </a:rPr>
              <a:t>Students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0">
                <a:solidFill>
                  <a:srgbClr val="312E5E"/>
                </a:solidFill>
                <a:latin typeface="Lucida Sans Unicode"/>
                <a:cs typeface="Lucida Sans Unicode"/>
              </a:rPr>
              <a:t>gain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434">
                <a:solidFill>
                  <a:srgbClr val="312E5E"/>
                </a:solidFill>
                <a:latin typeface="Lucida Sans Unicode"/>
                <a:cs typeface="Lucida Sans Unicode"/>
              </a:rPr>
              <a:t>real-</a:t>
            </a:r>
            <a:r>
              <a:rPr dirty="0" sz="3850" spc="-240">
                <a:solidFill>
                  <a:srgbClr val="312E5E"/>
                </a:solidFill>
                <a:latin typeface="Lucida Sans Unicode"/>
                <a:cs typeface="Lucida Sans Unicode"/>
              </a:rPr>
              <a:t>time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80">
                <a:solidFill>
                  <a:srgbClr val="312E5E"/>
                </a:solidFill>
                <a:latin typeface="Lucida Sans Unicode"/>
                <a:cs typeface="Lucida Sans Unicode"/>
              </a:rPr>
              <a:t>access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25">
                <a:solidFill>
                  <a:srgbClr val="312E5E"/>
                </a:solidFill>
                <a:latin typeface="Lucida Sans Unicode"/>
                <a:cs typeface="Lucida Sans Unicode"/>
              </a:rPr>
              <a:t>to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5">
                <a:solidFill>
                  <a:srgbClr val="312E5E"/>
                </a:solidFill>
                <a:latin typeface="Lucida Sans Unicode"/>
                <a:cs typeface="Lucida Sans Unicode"/>
              </a:rPr>
              <a:t>their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75">
                <a:solidFill>
                  <a:srgbClr val="312E5E"/>
                </a:solidFill>
                <a:latin typeface="Lucida Sans Unicode"/>
                <a:cs typeface="Lucida Sans Unicode"/>
              </a:rPr>
              <a:t>academic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5">
                <a:solidFill>
                  <a:srgbClr val="312E5E"/>
                </a:solidFill>
                <a:latin typeface="Lucida Sans Unicode"/>
                <a:cs typeface="Lucida Sans Unicode"/>
              </a:rPr>
              <a:t>data,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75">
                <a:solidFill>
                  <a:srgbClr val="312E5E"/>
                </a:solidFill>
                <a:latin typeface="Lucida Sans Unicode"/>
                <a:cs typeface="Lucida Sans Unicode"/>
              </a:rPr>
              <a:t>reducing </a:t>
            </a:r>
            <a:r>
              <a:rPr dirty="0" sz="3850" spc="-160">
                <a:solidFill>
                  <a:srgbClr val="312E5E"/>
                </a:solidFill>
                <a:latin typeface="Lucida Sans Unicode"/>
                <a:cs typeface="Lucida Sans Unicode"/>
              </a:rPr>
              <a:t>stress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60">
                <a:solidFill>
                  <a:srgbClr val="312E5E"/>
                </a:solidFill>
                <a:latin typeface="Lucida Sans Unicode"/>
                <a:cs typeface="Lucida Sans Unicode"/>
              </a:rPr>
              <a:t>uncertainty.</a:t>
            </a:r>
            <a:endParaRPr sz="3850">
              <a:latin typeface="Lucida Sans Unicode"/>
              <a:cs typeface="Lucida Sans Unicode"/>
            </a:endParaRPr>
          </a:p>
          <a:p>
            <a:pPr marL="12700" marR="5080">
              <a:lnSpc>
                <a:spcPct val="108800"/>
              </a:lnSpc>
              <a:spcBef>
                <a:spcPts val="5025"/>
              </a:spcBef>
            </a:pPr>
            <a:r>
              <a:rPr dirty="0" sz="3850" spc="-150" b="1">
                <a:solidFill>
                  <a:srgbClr val="312E5E"/>
                </a:solidFill>
                <a:latin typeface="Trebuchet MS"/>
                <a:cs typeface="Trebuchet MS"/>
              </a:rPr>
              <a:t>Pbresultvault</a:t>
            </a:r>
            <a:r>
              <a:rPr dirty="0" sz="3850" spc="-32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850" spc="-260">
                <a:solidFill>
                  <a:srgbClr val="312E5E"/>
                </a:solidFill>
                <a:latin typeface="Lucida Sans Unicode"/>
                <a:cs typeface="Lucida Sans Unicode"/>
              </a:rPr>
              <a:t>not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5">
                <a:solidFill>
                  <a:srgbClr val="312E5E"/>
                </a:solidFill>
                <a:latin typeface="Lucida Sans Unicode"/>
                <a:cs typeface="Lucida Sans Unicode"/>
              </a:rPr>
              <a:t>only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0">
                <a:solidFill>
                  <a:srgbClr val="312E5E"/>
                </a:solidFill>
                <a:latin typeface="Lucida Sans Unicode"/>
                <a:cs typeface="Lucida Sans Unicode"/>
              </a:rPr>
              <a:t>bridges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5">
                <a:solidFill>
                  <a:srgbClr val="312E5E"/>
                </a:solidFill>
                <a:latin typeface="Lucida Sans Unicode"/>
                <a:cs typeface="Lucida Sans Unicode"/>
              </a:rPr>
              <a:t>the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5">
                <a:solidFill>
                  <a:srgbClr val="312E5E"/>
                </a:solidFill>
                <a:latin typeface="Lucida Sans Unicode"/>
                <a:cs typeface="Lucida Sans Unicode"/>
              </a:rPr>
              <a:t>gap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5">
                <a:solidFill>
                  <a:srgbClr val="312E5E"/>
                </a:solidFill>
                <a:latin typeface="Lucida Sans Unicode"/>
                <a:cs typeface="Lucida Sans Unicode"/>
              </a:rPr>
              <a:t>in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0">
                <a:solidFill>
                  <a:srgbClr val="312E5E"/>
                </a:solidFill>
                <a:latin typeface="Lucida Sans Unicode"/>
                <a:cs typeface="Lucida Sans Unicode"/>
              </a:rPr>
              <a:t>result</a:t>
            </a:r>
            <a:r>
              <a:rPr dirty="0" sz="3850" spc="-3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0">
                <a:solidFill>
                  <a:srgbClr val="312E5E"/>
                </a:solidFill>
                <a:latin typeface="Lucida Sans Unicode"/>
                <a:cs typeface="Lucida Sans Unicode"/>
              </a:rPr>
              <a:t>management</a:t>
            </a:r>
            <a:r>
              <a:rPr dirty="0" sz="3850" spc="-3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320">
                <a:solidFill>
                  <a:srgbClr val="312E5E"/>
                </a:solidFill>
                <a:latin typeface="Lucida Sans Unicode"/>
                <a:cs typeface="Lucida Sans Unicode"/>
              </a:rPr>
              <a:t>but </a:t>
            </a:r>
            <a:r>
              <a:rPr dirty="0" sz="3850" spc="-225">
                <a:solidFill>
                  <a:srgbClr val="312E5E"/>
                </a:solidFill>
                <a:latin typeface="Lucida Sans Unicode"/>
                <a:cs typeface="Lucida Sans Unicode"/>
              </a:rPr>
              <a:t>transforms</a:t>
            </a:r>
            <a:r>
              <a:rPr dirty="0" sz="3850" spc="-3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45">
                <a:solidFill>
                  <a:srgbClr val="312E5E"/>
                </a:solidFill>
                <a:latin typeface="Lucida Sans Unicode"/>
                <a:cs typeface="Lucida Sans Unicode"/>
              </a:rPr>
              <a:t>the</a:t>
            </a:r>
            <a:r>
              <a:rPr dirty="0" sz="3850" spc="-3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4">
                <a:solidFill>
                  <a:srgbClr val="312E5E"/>
                </a:solidFill>
                <a:latin typeface="Lucida Sans Unicode"/>
                <a:cs typeface="Lucida Sans Unicode"/>
              </a:rPr>
              <a:t>entire</a:t>
            </a:r>
            <a:r>
              <a:rPr dirty="0" sz="3850" spc="-3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29">
                <a:solidFill>
                  <a:srgbClr val="312E5E"/>
                </a:solidFill>
                <a:latin typeface="Lucida Sans Unicode"/>
                <a:cs typeface="Lucida Sans Unicode"/>
              </a:rPr>
              <a:t>educational</a:t>
            </a:r>
            <a:r>
              <a:rPr dirty="0" sz="3850" spc="-3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15">
                <a:solidFill>
                  <a:srgbClr val="312E5E"/>
                </a:solidFill>
                <a:latin typeface="Lucida Sans Unicode"/>
                <a:cs typeface="Lucida Sans Unicode"/>
              </a:rPr>
              <a:t>ecosystem,</a:t>
            </a:r>
            <a:r>
              <a:rPr dirty="0" sz="3850" spc="-3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75">
                <a:solidFill>
                  <a:srgbClr val="312E5E"/>
                </a:solidFill>
                <a:latin typeface="Lucida Sans Unicode"/>
                <a:cs typeface="Lucida Sans Unicode"/>
              </a:rPr>
              <a:t>empowering </a:t>
            </a:r>
            <a:r>
              <a:rPr dirty="0" sz="3850" spc="-254">
                <a:solidFill>
                  <a:srgbClr val="312E5E"/>
                </a:solidFill>
                <a:latin typeface="Lucida Sans Unicode"/>
                <a:cs typeface="Lucida Sans Unicode"/>
              </a:rPr>
              <a:t>administrators,</a:t>
            </a:r>
            <a:r>
              <a:rPr dirty="0" sz="38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29">
                <a:solidFill>
                  <a:srgbClr val="312E5E"/>
                </a:solidFill>
                <a:latin typeface="Lucida Sans Unicode"/>
                <a:cs typeface="Lucida Sans Unicode"/>
              </a:rPr>
              <a:t>teachers,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0">
                <a:solidFill>
                  <a:srgbClr val="312E5E"/>
                </a:solidFill>
                <a:latin typeface="Lucida Sans Unicode"/>
                <a:cs typeface="Lucida Sans Unicode"/>
              </a:rPr>
              <a:t>students,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70">
                <a:solidFill>
                  <a:srgbClr val="312E5E"/>
                </a:solidFill>
                <a:latin typeface="Lucida Sans Unicode"/>
                <a:cs typeface="Lucida Sans Unicode"/>
              </a:rPr>
              <a:t>parents,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35">
                <a:solidFill>
                  <a:srgbClr val="312E5E"/>
                </a:solidFill>
                <a:latin typeface="Lucida Sans Unicode"/>
                <a:cs typeface="Lucida Sans Unicode"/>
              </a:rPr>
              <a:t>policymakers</a:t>
            </a:r>
            <a:r>
              <a:rPr dirty="0" sz="3850" spc="-3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5">
                <a:solidFill>
                  <a:srgbClr val="312E5E"/>
                </a:solidFill>
                <a:latin typeface="Lucida Sans Unicode"/>
                <a:cs typeface="Lucida Sans Unicode"/>
              </a:rPr>
              <a:t>to </a:t>
            </a:r>
            <a:r>
              <a:rPr dirty="0" sz="3850" spc="-225">
                <a:solidFill>
                  <a:srgbClr val="312E5E"/>
                </a:solidFill>
                <a:latin typeface="Lucida Sans Unicode"/>
                <a:cs typeface="Lucida Sans Unicode"/>
              </a:rPr>
              <a:t>take</a:t>
            </a:r>
            <a:r>
              <a:rPr dirty="0" sz="3850" spc="-39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265">
                <a:solidFill>
                  <a:srgbClr val="312E5E"/>
                </a:solidFill>
                <a:latin typeface="Lucida Sans Unicode"/>
                <a:cs typeface="Lucida Sans Unicode"/>
              </a:rPr>
              <a:t>informed</a:t>
            </a:r>
            <a:r>
              <a:rPr dirty="0" sz="3850" spc="-3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3850" spc="-100">
                <a:solidFill>
                  <a:srgbClr val="312E5E"/>
                </a:solidFill>
                <a:latin typeface="Lucida Sans Unicode"/>
                <a:cs typeface="Lucida Sans Unicode"/>
              </a:rPr>
              <a:t>decision.</a:t>
            </a:r>
            <a:endParaRPr sz="38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84199" y="2589956"/>
            <a:ext cx="5706745" cy="7266305"/>
            <a:chOff x="584199" y="2589956"/>
            <a:chExt cx="5706745" cy="7266305"/>
          </a:xfrm>
        </p:grpSpPr>
        <p:sp>
          <p:nvSpPr>
            <p:cNvPr id="3" name="object 3" descr=""/>
            <p:cNvSpPr/>
            <p:nvPr/>
          </p:nvSpPr>
          <p:spPr>
            <a:xfrm>
              <a:off x="896622" y="2949457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2" y="6761210"/>
                  </a:moveTo>
                  <a:lnTo>
                    <a:pt x="4734759" y="6761210"/>
                  </a:lnTo>
                  <a:lnTo>
                    <a:pt x="4780210" y="6759023"/>
                  </a:lnTo>
                  <a:lnTo>
                    <a:pt x="4825098" y="6752586"/>
                  </a:lnTo>
                  <a:lnTo>
                    <a:pt x="4869175" y="6742090"/>
                  </a:lnTo>
                  <a:lnTo>
                    <a:pt x="4912196" y="6727724"/>
                  </a:lnTo>
                  <a:lnTo>
                    <a:pt x="4953914" y="6709676"/>
                  </a:lnTo>
                  <a:lnTo>
                    <a:pt x="4994081" y="6688137"/>
                  </a:lnTo>
                  <a:lnTo>
                    <a:pt x="5032452" y="6663296"/>
                  </a:lnTo>
                  <a:lnTo>
                    <a:pt x="5068780" y="6635341"/>
                  </a:lnTo>
                  <a:lnTo>
                    <a:pt x="5102819" y="6604464"/>
                  </a:lnTo>
                  <a:lnTo>
                    <a:pt x="5134321" y="6570851"/>
                  </a:lnTo>
                  <a:lnTo>
                    <a:pt x="5163041" y="6534694"/>
                  </a:lnTo>
                  <a:lnTo>
                    <a:pt x="5188731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3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8" y="130599"/>
                  </a:lnTo>
                  <a:lnTo>
                    <a:pt x="5258495" y="86130"/>
                  </a:lnTo>
                  <a:lnTo>
                    <a:pt x="5249200" y="42463"/>
                  </a:lnTo>
                  <a:lnTo>
                    <a:pt x="5235492" y="0"/>
                  </a:lnTo>
                  <a:lnTo>
                    <a:pt x="5265038" y="38218"/>
                  </a:lnTo>
                  <a:lnTo>
                    <a:pt x="5291066" y="79356"/>
                  </a:lnTo>
                  <a:lnTo>
                    <a:pt x="5313201" y="123189"/>
                  </a:lnTo>
                  <a:lnTo>
                    <a:pt x="5331069" y="169493"/>
                  </a:lnTo>
                  <a:lnTo>
                    <a:pt x="5344295" y="218043"/>
                  </a:lnTo>
                  <a:lnTo>
                    <a:pt x="5352505" y="268614"/>
                  </a:lnTo>
                  <a:lnTo>
                    <a:pt x="5355325" y="320982"/>
                  </a:lnTo>
                  <a:lnTo>
                    <a:pt x="5355325" y="6371751"/>
                  </a:lnTo>
                  <a:lnTo>
                    <a:pt x="5353051" y="6418807"/>
                  </a:lnTo>
                  <a:lnTo>
                    <a:pt x="5346370" y="6464672"/>
                  </a:lnTo>
                  <a:lnTo>
                    <a:pt x="5335498" y="6509131"/>
                  </a:lnTo>
                  <a:lnTo>
                    <a:pt x="5320648" y="6551970"/>
                  </a:lnTo>
                  <a:lnTo>
                    <a:pt x="5302035" y="6592974"/>
                  </a:lnTo>
                  <a:lnTo>
                    <a:pt x="5279873" y="6631929"/>
                  </a:lnTo>
                  <a:lnTo>
                    <a:pt x="5254376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2" y="6761210"/>
                  </a:lnTo>
                  <a:close/>
                </a:path>
                <a:path w="5355590" h="6864350">
                  <a:moveTo>
                    <a:pt x="4863152" y="6863924"/>
                  </a:moveTo>
                  <a:lnTo>
                    <a:pt x="351331" y="6863924"/>
                  </a:lnTo>
                  <a:lnTo>
                    <a:pt x="300488" y="6861349"/>
                  </a:lnTo>
                  <a:lnTo>
                    <a:pt x="251132" y="6853759"/>
                  </a:lnTo>
                  <a:lnTo>
                    <a:pt x="203509" y="6841355"/>
                  </a:lnTo>
                  <a:lnTo>
                    <a:pt x="157865" y="6824336"/>
                  </a:lnTo>
                  <a:lnTo>
                    <a:pt x="114445" y="6802904"/>
                  </a:lnTo>
                  <a:lnTo>
                    <a:pt x="73497" y="6777259"/>
                  </a:lnTo>
                  <a:lnTo>
                    <a:pt x="35267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2" y="6753267"/>
                  </a:lnTo>
                  <a:lnTo>
                    <a:pt x="176394" y="6759190"/>
                  </a:lnTo>
                  <a:lnTo>
                    <a:pt x="222547" y="6761210"/>
                  </a:lnTo>
                  <a:lnTo>
                    <a:pt x="5162132" y="6761210"/>
                  </a:lnTo>
                  <a:lnTo>
                    <a:pt x="5160022" y="6762975"/>
                  </a:lnTo>
                  <a:lnTo>
                    <a:pt x="5123330" y="6788472"/>
                  </a:lnTo>
                  <a:lnTo>
                    <a:pt x="5084375" y="6810634"/>
                  </a:lnTo>
                  <a:lnTo>
                    <a:pt x="5043371" y="6829247"/>
                  </a:lnTo>
                  <a:lnTo>
                    <a:pt x="5000532" y="6844097"/>
                  </a:lnTo>
                  <a:lnTo>
                    <a:pt x="4956073" y="6854969"/>
                  </a:lnTo>
                  <a:lnTo>
                    <a:pt x="4910209" y="6861650"/>
                  </a:lnTo>
                  <a:lnTo>
                    <a:pt x="4863152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626997" y="2632754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5" y="7035115"/>
                  </a:moveTo>
                  <a:lnTo>
                    <a:pt x="492172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4" y="7000981"/>
                  </a:lnTo>
                  <a:lnTo>
                    <a:pt x="270950" y="6982609"/>
                  </a:lnTo>
                  <a:lnTo>
                    <a:pt x="231994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2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5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5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2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4" y="75452"/>
                  </a:lnTo>
                  <a:lnTo>
                    <a:pt x="270950" y="53290"/>
                  </a:lnTo>
                  <a:lnTo>
                    <a:pt x="311954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2" y="0"/>
                  </a:lnTo>
                  <a:lnTo>
                    <a:pt x="4995825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8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6" y="231995"/>
                  </a:lnTo>
                  <a:lnTo>
                    <a:pt x="5434708" y="270950"/>
                  </a:lnTo>
                  <a:lnTo>
                    <a:pt x="5453321" y="311954"/>
                  </a:lnTo>
                  <a:lnTo>
                    <a:pt x="5468170" y="354792"/>
                  </a:lnTo>
                  <a:lnTo>
                    <a:pt x="5479043" y="399251"/>
                  </a:lnTo>
                  <a:lnTo>
                    <a:pt x="5485723" y="445116"/>
                  </a:lnTo>
                  <a:lnTo>
                    <a:pt x="5487998" y="492172"/>
                  </a:lnTo>
                  <a:lnTo>
                    <a:pt x="5487998" y="6542942"/>
                  </a:lnTo>
                  <a:lnTo>
                    <a:pt x="5485723" y="6589999"/>
                  </a:lnTo>
                  <a:lnTo>
                    <a:pt x="5479043" y="6635863"/>
                  </a:lnTo>
                  <a:lnTo>
                    <a:pt x="5468170" y="6680322"/>
                  </a:lnTo>
                  <a:lnTo>
                    <a:pt x="5453321" y="6723161"/>
                  </a:lnTo>
                  <a:lnTo>
                    <a:pt x="5434708" y="6764165"/>
                  </a:lnTo>
                  <a:lnTo>
                    <a:pt x="5412546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8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5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584199" y="2589956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5" h="7266305">
                  <a:moveTo>
                    <a:pt x="5171302" y="7266222"/>
                  </a:moveTo>
                  <a:lnTo>
                    <a:pt x="668088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0" y="7090417"/>
                  </a:lnTo>
                  <a:lnTo>
                    <a:pt x="241435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5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3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1" y="77474"/>
                  </a:lnTo>
                  <a:lnTo>
                    <a:pt x="313747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6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7" y="313747"/>
                  </a:lnTo>
                  <a:lnTo>
                    <a:pt x="77474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4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4" y="6767725"/>
                  </a:lnTo>
                  <a:lnTo>
                    <a:pt x="96087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6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7" y="7025406"/>
                  </a:lnTo>
                  <a:lnTo>
                    <a:pt x="354751" y="7043779"/>
                  </a:lnTo>
                  <a:lnTo>
                    <a:pt x="397590" y="7058415"/>
                  </a:lnTo>
                  <a:lnTo>
                    <a:pt x="442049" y="7069115"/>
                  </a:lnTo>
                  <a:lnTo>
                    <a:pt x="473610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09" y="7223424"/>
                  </a:lnTo>
                  <a:lnTo>
                    <a:pt x="5357902" y="7232735"/>
                  </a:lnTo>
                  <a:lnTo>
                    <a:pt x="5313459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2" y="7266222"/>
                  </a:lnTo>
                  <a:close/>
                </a:path>
                <a:path w="5706745" h="7266305">
                  <a:moveTo>
                    <a:pt x="5251517" y="7077913"/>
                  </a:moveTo>
                  <a:lnTo>
                    <a:pt x="5038623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1" y="7043236"/>
                  </a:lnTo>
                  <a:lnTo>
                    <a:pt x="5259845" y="7024623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3" y="6845918"/>
                  </a:lnTo>
                  <a:lnTo>
                    <a:pt x="5477505" y="6806963"/>
                  </a:lnTo>
                  <a:lnTo>
                    <a:pt x="5496118" y="6765958"/>
                  </a:lnTo>
                  <a:lnTo>
                    <a:pt x="5510968" y="6723120"/>
                  </a:lnTo>
                  <a:lnTo>
                    <a:pt x="5521841" y="6678661"/>
                  </a:lnTo>
                  <a:lnTo>
                    <a:pt x="5528521" y="6632796"/>
                  </a:lnTo>
                  <a:lnTo>
                    <a:pt x="5530796" y="6585740"/>
                  </a:lnTo>
                  <a:lnTo>
                    <a:pt x="5530796" y="534970"/>
                  </a:lnTo>
                  <a:lnTo>
                    <a:pt x="5528521" y="487914"/>
                  </a:lnTo>
                  <a:lnTo>
                    <a:pt x="5521841" y="442049"/>
                  </a:lnTo>
                  <a:lnTo>
                    <a:pt x="5510955" y="397590"/>
                  </a:lnTo>
                  <a:lnTo>
                    <a:pt x="5496118" y="354751"/>
                  </a:lnTo>
                  <a:lnTo>
                    <a:pt x="5477505" y="313747"/>
                  </a:lnTo>
                  <a:lnTo>
                    <a:pt x="5455343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5" y="96087"/>
                  </a:lnTo>
                  <a:lnTo>
                    <a:pt x="5218841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3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1" y="212862"/>
                  </a:lnTo>
                  <a:lnTo>
                    <a:pt x="5492278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1" y="355194"/>
                  </a:lnTo>
                  <a:lnTo>
                    <a:pt x="5598133" y="359500"/>
                  </a:lnTo>
                  <a:lnTo>
                    <a:pt x="5547915" y="359500"/>
                  </a:lnTo>
                  <a:lnTo>
                    <a:pt x="5559818" y="401963"/>
                  </a:lnTo>
                  <a:lnTo>
                    <a:pt x="5569314" y="445630"/>
                  </a:lnTo>
                  <a:lnTo>
                    <a:pt x="5575599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5" y="6634410"/>
                  </a:lnTo>
                  <a:lnTo>
                    <a:pt x="5569249" y="6681861"/>
                  </a:lnTo>
                  <a:lnTo>
                    <a:pt x="5558753" y="6727903"/>
                  </a:lnTo>
                  <a:lnTo>
                    <a:pt x="5544386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9" y="6894194"/>
                  </a:lnTo>
                  <a:lnTo>
                    <a:pt x="5452004" y="6930352"/>
                  </a:lnTo>
                  <a:lnTo>
                    <a:pt x="5421127" y="6963964"/>
                  </a:lnTo>
                  <a:lnTo>
                    <a:pt x="5387514" y="6994842"/>
                  </a:lnTo>
                  <a:lnTo>
                    <a:pt x="5351357" y="7022796"/>
                  </a:lnTo>
                  <a:lnTo>
                    <a:pt x="5312845" y="7047637"/>
                  </a:lnTo>
                  <a:lnTo>
                    <a:pt x="5272282" y="7069115"/>
                  </a:lnTo>
                  <a:lnTo>
                    <a:pt x="5251517" y="7077913"/>
                  </a:lnTo>
                  <a:close/>
                </a:path>
                <a:path w="5706745" h="7266305">
                  <a:moveTo>
                    <a:pt x="5379909" y="7223424"/>
                  </a:moveTo>
                  <a:lnTo>
                    <a:pt x="5171295" y="7223424"/>
                  </a:lnTo>
                  <a:lnTo>
                    <a:pt x="5218394" y="7221150"/>
                  </a:lnTo>
                  <a:lnTo>
                    <a:pt x="5264380" y="7214469"/>
                  </a:lnTo>
                  <a:lnTo>
                    <a:pt x="5309028" y="7203597"/>
                  </a:lnTo>
                  <a:lnTo>
                    <a:pt x="5352113" y="7188747"/>
                  </a:lnTo>
                  <a:lnTo>
                    <a:pt x="5393411" y="7170134"/>
                  </a:lnTo>
                  <a:lnTo>
                    <a:pt x="5432696" y="7147972"/>
                  </a:lnTo>
                  <a:lnTo>
                    <a:pt x="5469745" y="7122476"/>
                  </a:lnTo>
                  <a:lnTo>
                    <a:pt x="5504331" y="7093859"/>
                  </a:lnTo>
                  <a:lnTo>
                    <a:pt x="5536231" y="7062336"/>
                  </a:lnTo>
                  <a:lnTo>
                    <a:pt x="5565220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2" y="6911470"/>
                  </a:lnTo>
                  <a:lnTo>
                    <a:pt x="5647568" y="6868631"/>
                  </a:lnTo>
                  <a:lnTo>
                    <a:pt x="5658629" y="6824173"/>
                  </a:lnTo>
                  <a:lnTo>
                    <a:pt x="5665431" y="6778308"/>
                  </a:lnTo>
                  <a:lnTo>
                    <a:pt x="5667748" y="6731261"/>
                  </a:lnTo>
                  <a:lnTo>
                    <a:pt x="5667748" y="680473"/>
                  </a:lnTo>
                  <a:lnTo>
                    <a:pt x="5664928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4" y="482690"/>
                  </a:lnTo>
                  <a:lnTo>
                    <a:pt x="5603489" y="438856"/>
                  </a:lnTo>
                  <a:lnTo>
                    <a:pt x="5577461" y="397718"/>
                  </a:lnTo>
                  <a:lnTo>
                    <a:pt x="5547915" y="359500"/>
                  </a:lnTo>
                  <a:lnTo>
                    <a:pt x="5598133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1" y="529261"/>
                  </a:lnTo>
                  <a:lnTo>
                    <a:pt x="5696337" y="578042"/>
                  </a:lnTo>
                  <a:lnTo>
                    <a:pt x="5703741" y="628517"/>
                  </a:lnTo>
                  <a:lnTo>
                    <a:pt x="5706266" y="680473"/>
                  </a:lnTo>
                  <a:lnTo>
                    <a:pt x="5706266" y="6731261"/>
                  </a:lnTo>
                  <a:lnTo>
                    <a:pt x="5704079" y="6779922"/>
                  </a:lnTo>
                  <a:lnTo>
                    <a:pt x="5697642" y="6827373"/>
                  </a:lnTo>
                  <a:lnTo>
                    <a:pt x="5687146" y="6873415"/>
                  </a:lnTo>
                  <a:lnTo>
                    <a:pt x="5672779" y="6917858"/>
                  </a:lnTo>
                  <a:lnTo>
                    <a:pt x="5654732" y="6960514"/>
                  </a:lnTo>
                  <a:lnTo>
                    <a:pt x="5633193" y="7001193"/>
                  </a:lnTo>
                  <a:lnTo>
                    <a:pt x="5608352" y="7039706"/>
                  </a:lnTo>
                  <a:lnTo>
                    <a:pt x="5580397" y="7075863"/>
                  </a:lnTo>
                  <a:lnTo>
                    <a:pt x="5549520" y="7109475"/>
                  </a:lnTo>
                  <a:lnTo>
                    <a:pt x="5515907" y="7140353"/>
                  </a:lnTo>
                  <a:lnTo>
                    <a:pt x="5479750" y="7168308"/>
                  </a:lnTo>
                  <a:lnTo>
                    <a:pt x="5441238" y="7193149"/>
                  </a:lnTo>
                  <a:lnTo>
                    <a:pt x="5400558" y="7214688"/>
                  </a:lnTo>
                  <a:lnTo>
                    <a:pt x="5379909" y="7223424"/>
                  </a:lnTo>
                  <a:close/>
                </a:path>
                <a:path w="5706745" h="7266305">
                  <a:moveTo>
                    <a:pt x="5042903" y="7120711"/>
                  </a:moveTo>
                  <a:lnTo>
                    <a:pt x="539250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6" y="7090033"/>
                  </a:lnTo>
                  <a:lnTo>
                    <a:pt x="316702" y="7073632"/>
                  </a:lnTo>
                  <a:lnTo>
                    <a:pt x="473610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10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3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6483349" y="2589956"/>
            <a:ext cx="5706745" cy="7266305"/>
            <a:chOff x="6483349" y="2589956"/>
            <a:chExt cx="5706745" cy="7266305"/>
          </a:xfrm>
        </p:grpSpPr>
        <p:sp>
          <p:nvSpPr>
            <p:cNvPr id="7" name="object 7" descr=""/>
            <p:cNvSpPr/>
            <p:nvPr/>
          </p:nvSpPr>
          <p:spPr>
            <a:xfrm>
              <a:off x="6795772" y="2949457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2" y="6761210"/>
                  </a:moveTo>
                  <a:lnTo>
                    <a:pt x="4734759" y="6761210"/>
                  </a:lnTo>
                  <a:lnTo>
                    <a:pt x="4780210" y="6759023"/>
                  </a:lnTo>
                  <a:lnTo>
                    <a:pt x="4825098" y="6752586"/>
                  </a:lnTo>
                  <a:lnTo>
                    <a:pt x="4869175" y="6742090"/>
                  </a:lnTo>
                  <a:lnTo>
                    <a:pt x="4912196" y="6727724"/>
                  </a:lnTo>
                  <a:lnTo>
                    <a:pt x="4953914" y="6709676"/>
                  </a:lnTo>
                  <a:lnTo>
                    <a:pt x="4994081" y="6688137"/>
                  </a:lnTo>
                  <a:lnTo>
                    <a:pt x="5032452" y="6663296"/>
                  </a:lnTo>
                  <a:lnTo>
                    <a:pt x="5068780" y="6635341"/>
                  </a:lnTo>
                  <a:lnTo>
                    <a:pt x="5102819" y="6604464"/>
                  </a:lnTo>
                  <a:lnTo>
                    <a:pt x="5134321" y="6570851"/>
                  </a:lnTo>
                  <a:lnTo>
                    <a:pt x="5163041" y="6534694"/>
                  </a:lnTo>
                  <a:lnTo>
                    <a:pt x="5188731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4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8" y="130599"/>
                  </a:lnTo>
                  <a:lnTo>
                    <a:pt x="5258496" y="86130"/>
                  </a:lnTo>
                  <a:lnTo>
                    <a:pt x="5249200" y="42463"/>
                  </a:lnTo>
                  <a:lnTo>
                    <a:pt x="5235491" y="0"/>
                  </a:lnTo>
                  <a:lnTo>
                    <a:pt x="5265038" y="38218"/>
                  </a:lnTo>
                  <a:lnTo>
                    <a:pt x="5291066" y="79356"/>
                  </a:lnTo>
                  <a:lnTo>
                    <a:pt x="5313201" y="123189"/>
                  </a:lnTo>
                  <a:lnTo>
                    <a:pt x="5331069" y="169493"/>
                  </a:lnTo>
                  <a:lnTo>
                    <a:pt x="5344295" y="218043"/>
                  </a:lnTo>
                  <a:lnTo>
                    <a:pt x="5352505" y="268614"/>
                  </a:lnTo>
                  <a:lnTo>
                    <a:pt x="5355325" y="320982"/>
                  </a:lnTo>
                  <a:lnTo>
                    <a:pt x="5355325" y="6371751"/>
                  </a:lnTo>
                  <a:lnTo>
                    <a:pt x="5353050" y="6418807"/>
                  </a:lnTo>
                  <a:lnTo>
                    <a:pt x="5346370" y="6464672"/>
                  </a:lnTo>
                  <a:lnTo>
                    <a:pt x="5335498" y="6509131"/>
                  </a:lnTo>
                  <a:lnTo>
                    <a:pt x="5320648" y="6551970"/>
                  </a:lnTo>
                  <a:lnTo>
                    <a:pt x="5302035" y="6592974"/>
                  </a:lnTo>
                  <a:lnTo>
                    <a:pt x="5279873" y="6631929"/>
                  </a:lnTo>
                  <a:lnTo>
                    <a:pt x="5254376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2" y="6761210"/>
                  </a:lnTo>
                  <a:close/>
                </a:path>
                <a:path w="5355590" h="6864350">
                  <a:moveTo>
                    <a:pt x="4863152" y="6863924"/>
                  </a:moveTo>
                  <a:lnTo>
                    <a:pt x="351331" y="6863924"/>
                  </a:lnTo>
                  <a:lnTo>
                    <a:pt x="300488" y="6861349"/>
                  </a:lnTo>
                  <a:lnTo>
                    <a:pt x="251132" y="6853759"/>
                  </a:lnTo>
                  <a:lnTo>
                    <a:pt x="203509" y="6841355"/>
                  </a:lnTo>
                  <a:lnTo>
                    <a:pt x="157864" y="6824336"/>
                  </a:lnTo>
                  <a:lnTo>
                    <a:pt x="114445" y="6802904"/>
                  </a:lnTo>
                  <a:lnTo>
                    <a:pt x="73497" y="6777259"/>
                  </a:lnTo>
                  <a:lnTo>
                    <a:pt x="35266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2" y="6753267"/>
                  </a:lnTo>
                  <a:lnTo>
                    <a:pt x="176394" y="6759190"/>
                  </a:lnTo>
                  <a:lnTo>
                    <a:pt x="222547" y="6761210"/>
                  </a:lnTo>
                  <a:lnTo>
                    <a:pt x="5162132" y="6761210"/>
                  </a:lnTo>
                  <a:lnTo>
                    <a:pt x="5160022" y="6762975"/>
                  </a:lnTo>
                  <a:lnTo>
                    <a:pt x="5123330" y="6788472"/>
                  </a:lnTo>
                  <a:lnTo>
                    <a:pt x="5084375" y="6810634"/>
                  </a:lnTo>
                  <a:lnTo>
                    <a:pt x="5043371" y="6829247"/>
                  </a:lnTo>
                  <a:lnTo>
                    <a:pt x="5000532" y="6844097"/>
                  </a:lnTo>
                  <a:lnTo>
                    <a:pt x="4956073" y="6854969"/>
                  </a:lnTo>
                  <a:lnTo>
                    <a:pt x="4910208" y="6861650"/>
                  </a:lnTo>
                  <a:lnTo>
                    <a:pt x="4863152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526147" y="2632754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5" y="7035115"/>
                  </a:moveTo>
                  <a:lnTo>
                    <a:pt x="492173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4" y="7000981"/>
                  </a:lnTo>
                  <a:lnTo>
                    <a:pt x="270950" y="6982609"/>
                  </a:lnTo>
                  <a:lnTo>
                    <a:pt x="231995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2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5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5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2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5" y="75452"/>
                  </a:lnTo>
                  <a:lnTo>
                    <a:pt x="270950" y="53290"/>
                  </a:lnTo>
                  <a:lnTo>
                    <a:pt x="311954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3" y="0"/>
                  </a:lnTo>
                  <a:lnTo>
                    <a:pt x="4995825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8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6" y="231995"/>
                  </a:lnTo>
                  <a:lnTo>
                    <a:pt x="5434708" y="270950"/>
                  </a:lnTo>
                  <a:lnTo>
                    <a:pt x="5453321" y="311954"/>
                  </a:lnTo>
                  <a:lnTo>
                    <a:pt x="5468171" y="354792"/>
                  </a:lnTo>
                  <a:lnTo>
                    <a:pt x="5479043" y="399251"/>
                  </a:lnTo>
                  <a:lnTo>
                    <a:pt x="5485724" y="445116"/>
                  </a:lnTo>
                  <a:lnTo>
                    <a:pt x="5487998" y="492172"/>
                  </a:lnTo>
                  <a:lnTo>
                    <a:pt x="5487998" y="6542942"/>
                  </a:lnTo>
                  <a:lnTo>
                    <a:pt x="5485724" y="6589999"/>
                  </a:lnTo>
                  <a:lnTo>
                    <a:pt x="5479043" y="6635863"/>
                  </a:lnTo>
                  <a:lnTo>
                    <a:pt x="5468171" y="6680322"/>
                  </a:lnTo>
                  <a:lnTo>
                    <a:pt x="5453321" y="6723161"/>
                  </a:lnTo>
                  <a:lnTo>
                    <a:pt x="5434708" y="6764165"/>
                  </a:lnTo>
                  <a:lnTo>
                    <a:pt x="5412546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8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5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483349" y="2589956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5" h="7266305">
                  <a:moveTo>
                    <a:pt x="5171303" y="7266222"/>
                  </a:moveTo>
                  <a:lnTo>
                    <a:pt x="668088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0" y="7090417"/>
                  </a:lnTo>
                  <a:lnTo>
                    <a:pt x="241435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5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3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2" y="77474"/>
                  </a:lnTo>
                  <a:lnTo>
                    <a:pt x="313748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6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8" y="313747"/>
                  </a:lnTo>
                  <a:lnTo>
                    <a:pt x="77475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4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5" y="6767725"/>
                  </a:lnTo>
                  <a:lnTo>
                    <a:pt x="96088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6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8" y="7025406"/>
                  </a:lnTo>
                  <a:lnTo>
                    <a:pt x="354752" y="7043779"/>
                  </a:lnTo>
                  <a:lnTo>
                    <a:pt x="397590" y="7058415"/>
                  </a:lnTo>
                  <a:lnTo>
                    <a:pt x="442049" y="7069115"/>
                  </a:lnTo>
                  <a:lnTo>
                    <a:pt x="473610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10" y="7223424"/>
                  </a:lnTo>
                  <a:lnTo>
                    <a:pt x="5357903" y="7232735"/>
                  </a:lnTo>
                  <a:lnTo>
                    <a:pt x="5313459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3" y="7266222"/>
                  </a:lnTo>
                  <a:close/>
                </a:path>
                <a:path w="5706745" h="7266305">
                  <a:moveTo>
                    <a:pt x="5251517" y="7077913"/>
                  </a:moveTo>
                  <a:lnTo>
                    <a:pt x="5038623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2" y="7043236"/>
                  </a:lnTo>
                  <a:lnTo>
                    <a:pt x="5259846" y="7024623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4" y="6845918"/>
                  </a:lnTo>
                  <a:lnTo>
                    <a:pt x="5477506" y="6806963"/>
                  </a:lnTo>
                  <a:lnTo>
                    <a:pt x="5496119" y="6765958"/>
                  </a:lnTo>
                  <a:lnTo>
                    <a:pt x="5510969" y="6723120"/>
                  </a:lnTo>
                  <a:lnTo>
                    <a:pt x="5521841" y="6678661"/>
                  </a:lnTo>
                  <a:lnTo>
                    <a:pt x="5528522" y="6632796"/>
                  </a:lnTo>
                  <a:lnTo>
                    <a:pt x="5530796" y="6585740"/>
                  </a:lnTo>
                  <a:lnTo>
                    <a:pt x="5530796" y="534970"/>
                  </a:lnTo>
                  <a:lnTo>
                    <a:pt x="5528522" y="487914"/>
                  </a:lnTo>
                  <a:lnTo>
                    <a:pt x="5521841" y="442049"/>
                  </a:lnTo>
                  <a:lnTo>
                    <a:pt x="5510956" y="397590"/>
                  </a:lnTo>
                  <a:lnTo>
                    <a:pt x="5496119" y="354751"/>
                  </a:lnTo>
                  <a:lnTo>
                    <a:pt x="5477506" y="313747"/>
                  </a:lnTo>
                  <a:lnTo>
                    <a:pt x="5455344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6" y="96087"/>
                  </a:lnTo>
                  <a:lnTo>
                    <a:pt x="5218842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3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1" y="212862"/>
                  </a:lnTo>
                  <a:lnTo>
                    <a:pt x="5492278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0" y="355194"/>
                  </a:lnTo>
                  <a:lnTo>
                    <a:pt x="5598132" y="359500"/>
                  </a:lnTo>
                  <a:lnTo>
                    <a:pt x="5547914" y="359500"/>
                  </a:lnTo>
                  <a:lnTo>
                    <a:pt x="5559818" y="401963"/>
                  </a:lnTo>
                  <a:lnTo>
                    <a:pt x="5569314" y="445630"/>
                  </a:lnTo>
                  <a:lnTo>
                    <a:pt x="5575600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6" y="6634410"/>
                  </a:lnTo>
                  <a:lnTo>
                    <a:pt x="5569249" y="6681861"/>
                  </a:lnTo>
                  <a:lnTo>
                    <a:pt x="5558753" y="6727903"/>
                  </a:lnTo>
                  <a:lnTo>
                    <a:pt x="5544387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9" y="6894194"/>
                  </a:lnTo>
                  <a:lnTo>
                    <a:pt x="5452005" y="6930352"/>
                  </a:lnTo>
                  <a:lnTo>
                    <a:pt x="5421127" y="6963964"/>
                  </a:lnTo>
                  <a:lnTo>
                    <a:pt x="5387515" y="6994842"/>
                  </a:lnTo>
                  <a:lnTo>
                    <a:pt x="5351358" y="7022796"/>
                  </a:lnTo>
                  <a:lnTo>
                    <a:pt x="5312845" y="7047637"/>
                  </a:lnTo>
                  <a:lnTo>
                    <a:pt x="5272283" y="7069115"/>
                  </a:lnTo>
                  <a:lnTo>
                    <a:pt x="5251517" y="7077913"/>
                  </a:lnTo>
                  <a:close/>
                </a:path>
                <a:path w="5706745" h="7266305">
                  <a:moveTo>
                    <a:pt x="5379910" y="7223424"/>
                  </a:moveTo>
                  <a:lnTo>
                    <a:pt x="5171296" y="7223424"/>
                  </a:lnTo>
                  <a:lnTo>
                    <a:pt x="5218395" y="7221150"/>
                  </a:lnTo>
                  <a:lnTo>
                    <a:pt x="5264381" y="7214469"/>
                  </a:lnTo>
                  <a:lnTo>
                    <a:pt x="5309028" y="7203597"/>
                  </a:lnTo>
                  <a:lnTo>
                    <a:pt x="5352114" y="7188747"/>
                  </a:lnTo>
                  <a:lnTo>
                    <a:pt x="5393411" y="7170134"/>
                  </a:lnTo>
                  <a:lnTo>
                    <a:pt x="5432696" y="7147972"/>
                  </a:lnTo>
                  <a:lnTo>
                    <a:pt x="5469745" y="7122476"/>
                  </a:lnTo>
                  <a:lnTo>
                    <a:pt x="5504331" y="7093859"/>
                  </a:lnTo>
                  <a:lnTo>
                    <a:pt x="5536231" y="7062336"/>
                  </a:lnTo>
                  <a:lnTo>
                    <a:pt x="5565220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1" y="6911470"/>
                  </a:lnTo>
                  <a:lnTo>
                    <a:pt x="5647568" y="6868631"/>
                  </a:lnTo>
                  <a:lnTo>
                    <a:pt x="5658629" y="6824173"/>
                  </a:lnTo>
                  <a:lnTo>
                    <a:pt x="5665431" y="6778308"/>
                  </a:lnTo>
                  <a:lnTo>
                    <a:pt x="5667747" y="6731261"/>
                  </a:lnTo>
                  <a:lnTo>
                    <a:pt x="5667747" y="680473"/>
                  </a:lnTo>
                  <a:lnTo>
                    <a:pt x="5664928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4" y="482690"/>
                  </a:lnTo>
                  <a:lnTo>
                    <a:pt x="5603489" y="438856"/>
                  </a:lnTo>
                  <a:lnTo>
                    <a:pt x="5577461" y="397718"/>
                  </a:lnTo>
                  <a:lnTo>
                    <a:pt x="5547914" y="359500"/>
                  </a:lnTo>
                  <a:lnTo>
                    <a:pt x="5598132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1" y="529261"/>
                  </a:lnTo>
                  <a:lnTo>
                    <a:pt x="5696337" y="578042"/>
                  </a:lnTo>
                  <a:lnTo>
                    <a:pt x="5703741" y="628517"/>
                  </a:lnTo>
                  <a:lnTo>
                    <a:pt x="5706266" y="680473"/>
                  </a:lnTo>
                  <a:lnTo>
                    <a:pt x="5706266" y="6731261"/>
                  </a:lnTo>
                  <a:lnTo>
                    <a:pt x="5704078" y="6779922"/>
                  </a:lnTo>
                  <a:lnTo>
                    <a:pt x="5697642" y="6827373"/>
                  </a:lnTo>
                  <a:lnTo>
                    <a:pt x="5687146" y="6873415"/>
                  </a:lnTo>
                  <a:lnTo>
                    <a:pt x="5672779" y="6917858"/>
                  </a:lnTo>
                  <a:lnTo>
                    <a:pt x="5654732" y="6960514"/>
                  </a:lnTo>
                  <a:lnTo>
                    <a:pt x="5633193" y="7001193"/>
                  </a:lnTo>
                  <a:lnTo>
                    <a:pt x="5608352" y="7039706"/>
                  </a:lnTo>
                  <a:lnTo>
                    <a:pt x="5580398" y="7075863"/>
                  </a:lnTo>
                  <a:lnTo>
                    <a:pt x="5549520" y="7109475"/>
                  </a:lnTo>
                  <a:lnTo>
                    <a:pt x="5515908" y="7140353"/>
                  </a:lnTo>
                  <a:lnTo>
                    <a:pt x="5479750" y="7168308"/>
                  </a:lnTo>
                  <a:lnTo>
                    <a:pt x="5441238" y="7193149"/>
                  </a:lnTo>
                  <a:lnTo>
                    <a:pt x="5400559" y="7214688"/>
                  </a:lnTo>
                  <a:lnTo>
                    <a:pt x="5379910" y="7223424"/>
                  </a:lnTo>
                  <a:close/>
                </a:path>
                <a:path w="5706745" h="7266305">
                  <a:moveTo>
                    <a:pt x="5042902" y="7120711"/>
                  </a:moveTo>
                  <a:lnTo>
                    <a:pt x="539250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6" y="7090033"/>
                  </a:lnTo>
                  <a:lnTo>
                    <a:pt x="316702" y="7073632"/>
                  </a:lnTo>
                  <a:lnTo>
                    <a:pt x="473610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10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2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41849" y="4266862"/>
              <a:ext cx="123825" cy="123824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41849" y="6095661"/>
              <a:ext cx="123825" cy="123824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7547791" y="2915311"/>
            <a:ext cx="4097654" cy="6198235"/>
          </a:xfrm>
          <a:prstGeom prst="rect">
            <a:avLst/>
          </a:prstGeom>
        </p:spPr>
        <p:txBody>
          <a:bodyPr wrap="square" lIns="0" tIns="332740" rIns="0" bIns="0" rtlCol="0" vert="horz">
            <a:spAutoFit/>
          </a:bodyPr>
          <a:lstStyle/>
          <a:p>
            <a:pPr marL="831850">
              <a:lnSpc>
                <a:spcPct val="100000"/>
              </a:lnSpc>
              <a:spcBef>
                <a:spcPts val="2620"/>
              </a:spcBef>
            </a:pPr>
            <a:r>
              <a:rPr dirty="0" sz="4200" spc="-20" b="1">
                <a:solidFill>
                  <a:srgbClr val="312E5E"/>
                </a:solidFill>
                <a:latin typeface="Trebuchet MS"/>
                <a:cs typeface="Trebuchet MS"/>
              </a:rPr>
              <a:t>Parents:</a:t>
            </a:r>
            <a:endParaRPr sz="4200">
              <a:latin typeface="Trebuchet MS"/>
              <a:cs typeface="Trebuchet MS"/>
            </a:endParaRPr>
          </a:p>
          <a:p>
            <a:pPr marL="12700" marR="5080">
              <a:lnSpc>
                <a:spcPct val="107100"/>
              </a:lnSpc>
              <a:spcBef>
                <a:spcPts val="1440"/>
              </a:spcBef>
            </a:pPr>
            <a:r>
              <a:rPr dirty="0" sz="2800" spc="-120">
                <a:solidFill>
                  <a:srgbClr val="312E5E"/>
                </a:solidFill>
                <a:latin typeface="Lucida Sans Unicode"/>
                <a:cs typeface="Lucida Sans Unicode"/>
              </a:rPr>
              <a:t>Parents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interested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in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10">
                <a:solidFill>
                  <a:srgbClr val="312E5E"/>
                </a:solidFill>
                <a:latin typeface="Lucida Sans Unicode"/>
                <a:cs typeface="Lucida Sans Unicode"/>
              </a:rPr>
              <a:t>easily </a:t>
            </a:r>
            <a:r>
              <a:rPr dirty="0" sz="2800" spc="-125">
                <a:solidFill>
                  <a:srgbClr val="312E5E"/>
                </a:solidFill>
                <a:latin typeface="Lucida Sans Unicode"/>
                <a:cs typeface="Lucida Sans Unicode"/>
              </a:rPr>
              <a:t>accessing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14">
                <a:solidFill>
                  <a:srgbClr val="312E5E"/>
                </a:solidFill>
                <a:latin typeface="Lucida Sans Unicode"/>
                <a:cs typeface="Lucida Sans Unicode"/>
              </a:rPr>
              <a:t>monitoring 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their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70">
                <a:solidFill>
                  <a:srgbClr val="312E5E"/>
                </a:solidFill>
                <a:latin typeface="Lucida Sans Unicode"/>
                <a:cs typeface="Lucida Sans Unicode"/>
              </a:rPr>
              <a:t>child's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academic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progress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75">
                <a:solidFill>
                  <a:srgbClr val="312E5E"/>
                </a:solidFill>
                <a:latin typeface="Lucida Sans Unicode"/>
                <a:cs typeface="Lucida Sans Unicode"/>
              </a:rPr>
              <a:t>attendance.</a:t>
            </a:r>
            <a:endParaRPr sz="2800">
              <a:latin typeface="Lucida Sans Unicode"/>
              <a:cs typeface="Lucida Sans Unicode"/>
            </a:endParaRPr>
          </a:p>
          <a:p>
            <a:pPr marL="12700" marR="248285">
              <a:lnSpc>
                <a:spcPct val="107100"/>
              </a:lnSpc>
              <a:spcBef>
                <a:spcPts val="5"/>
              </a:spcBef>
            </a:pP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Individuals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seeking</a:t>
            </a:r>
            <a:r>
              <a:rPr dirty="0" sz="2800" spc="-2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800" spc="-195">
                <a:solidFill>
                  <a:srgbClr val="312E5E"/>
                </a:solidFill>
                <a:latin typeface="Lucida Sans Unicode"/>
                <a:cs typeface="Lucida Sans Unicode"/>
              </a:rPr>
              <a:t>platform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0">
                <a:solidFill>
                  <a:srgbClr val="312E5E"/>
                </a:solidFill>
                <a:latin typeface="Lucida Sans Unicode"/>
                <a:cs typeface="Lucida Sans Unicode"/>
              </a:rPr>
              <a:t>that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fosters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communication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">
                <a:solidFill>
                  <a:srgbClr val="312E5E"/>
                </a:solidFill>
                <a:latin typeface="Lucida Sans Unicode"/>
                <a:cs typeface="Lucida Sans Unicode"/>
              </a:rPr>
              <a:t>with </a:t>
            </a:r>
            <a:r>
              <a:rPr dirty="0" sz="2800" spc="-165">
                <a:solidFill>
                  <a:srgbClr val="312E5E"/>
                </a:solidFill>
                <a:latin typeface="Lucida Sans Unicode"/>
                <a:cs typeface="Lucida Sans Unicode"/>
              </a:rPr>
              <a:t>educators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provides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transparent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50">
                <a:solidFill>
                  <a:srgbClr val="312E5E"/>
                </a:solidFill>
                <a:latin typeface="Lucida Sans Unicode"/>
                <a:cs typeface="Lucida Sans Unicode"/>
              </a:rPr>
              <a:t>view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35">
                <a:solidFill>
                  <a:srgbClr val="312E5E"/>
                </a:solidFill>
                <a:latin typeface="Lucida Sans Unicode"/>
                <a:cs typeface="Lucida Sans Unicode"/>
              </a:rPr>
              <a:t>of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their </a:t>
            </a:r>
            <a:r>
              <a:rPr dirty="0" sz="2800" spc="-170">
                <a:solidFill>
                  <a:srgbClr val="312E5E"/>
                </a:solidFill>
                <a:latin typeface="Lucida Sans Unicode"/>
                <a:cs typeface="Lucida Sans Unicode"/>
              </a:rPr>
              <a:t>child's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80">
                <a:solidFill>
                  <a:srgbClr val="312E5E"/>
                </a:solidFill>
                <a:latin typeface="Lucida Sans Unicode"/>
                <a:cs typeface="Lucida Sans Unicode"/>
              </a:rPr>
              <a:t>educational </a:t>
            </a:r>
            <a:r>
              <a:rPr dirty="0" sz="2800" spc="-110">
                <a:solidFill>
                  <a:srgbClr val="312E5E"/>
                </a:solidFill>
                <a:latin typeface="Lucida Sans Unicode"/>
                <a:cs typeface="Lucida Sans Unicode"/>
              </a:rPr>
              <a:t>experience.</a:t>
            </a:r>
            <a:endParaRPr sz="2800">
              <a:latin typeface="Lucida Sans Unicode"/>
              <a:cs typeface="Lucida Sans Unicode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12380115" y="2589956"/>
            <a:ext cx="5706745" cy="7266305"/>
            <a:chOff x="12380115" y="2589956"/>
            <a:chExt cx="5706745" cy="7266305"/>
          </a:xfrm>
        </p:grpSpPr>
        <p:sp>
          <p:nvSpPr>
            <p:cNvPr id="14" name="object 14" descr=""/>
            <p:cNvSpPr/>
            <p:nvPr/>
          </p:nvSpPr>
          <p:spPr>
            <a:xfrm>
              <a:off x="12692538" y="2949457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3" y="6761210"/>
                  </a:moveTo>
                  <a:lnTo>
                    <a:pt x="4734761" y="6761210"/>
                  </a:lnTo>
                  <a:lnTo>
                    <a:pt x="4780212" y="6759023"/>
                  </a:lnTo>
                  <a:lnTo>
                    <a:pt x="4825099" y="6752586"/>
                  </a:lnTo>
                  <a:lnTo>
                    <a:pt x="4869177" y="6742090"/>
                  </a:lnTo>
                  <a:lnTo>
                    <a:pt x="4912197" y="6727724"/>
                  </a:lnTo>
                  <a:lnTo>
                    <a:pt x="4953915" y="6709676"/>
                  </a:lnTo>
                  <a:lnTo>
                    <a:pt x="4994082" y="6688137"/>
                  </a:lnTo>
                  <a:lnTo>
                    <a:pt x="5032453" y="6663296"/>
                  </a:lnTo>
                  <a:lnTo>
                    <a:pt x="5068781" y="6635341"/>
                  </a:lnTo>
                  <a:lnTo>
                    <a:pt x="5102820" y="6604464"/>
                  </a:lnTo>
                  <a:lnTo>
                    <a:pt x="5134322" y="6570851"/>
                  </a:lnTo>
                  <a:lnTo>
                    <a:pt x="5163041" y="6534694"/>
                  </a:lnTo>
                  <a:lnTo>
                    <a:pt x="5188732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4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9" y="130599"/>
                  </a:lnTo>
                  <a:lnTo>
                    <a:pt x="5258496" y="86130"/>
                  </a:lnTo>
                  <a:lnTo>
                    <a:pt x="5249201" y="42463"/>
                  </a:lnTo>
                  <a:lnTo>
                    <a:pt x="5235493" y="0"/>
                  </a:lnTo>
                  <a:lnTo>
                    <a:pt x="5265039" y="38218"/>
                  </a:lnTo>
                  <a:lnTo>
                    <a:pt x="5291067" y="79356"/>
                  </a:lnTo>
                  <a:lnTo>
                    <a:pt x="5313202" y="123189"/>
                  </a:lnTo>
                  <a:lnTo>
                    <a:pt x="5331070" y="169493"/>
                  </a:lnTo>
                  <a:lnTo>
                    <a:pt x="5344296" y="218043"/>
                  </a:lnTo>
                  <a:lnTo>
                    <a:pt x="5352506" y="268614"/>
                  </a:lnTo>
                  <a:lnTo>
                    <a:pt x="5355326" y="320982"/>
                  </a:lnTo>
                  <a:lnTo>
                    <a:pt x="5355326" y="6371751"/>
                  </a:lnTo>
                  <a:lnTo>
                    <a:pt x="5353052" y="6418807"/>
                  </a:lnTo>
                  <a:lnTo>
                    <a:pt x="5346371" y="6464672"/>
                  </a:lnTo>
                  <a:lnTo>
                    <a:pt x="5335499" y="6509131"/>
                  </a:lnTo>
                  <a:lnTo>
                    <a:pt x="5320649" y="6551970"/>
                  </a:lnTo>
                  <a:lnTo>
                    <a:pt x="5302036" y="6592974"/>
                  </a:lnTo>
                  <a:lnTo>
                    <a:pt x="5279874" y="6631929"/>
                  </a:lnTo>
                  <a:lnTo>
                    <a:pt x="5254377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3" y="6761210"/>
                  </a:lnTo>
                  <a:close/>
                </a:path>
                <a:path w="5355590" h="6864350">
                  <a:moveTo>
                    <a:pt x="4863153" y="6863924"/>
                  </a:moveTo>
                  <a:lnTo>
                    <a:pt x="351332" y="6863924"/>
                  </a:lnTo>
                  <a:lnTo>
                    <a:pt x="300490" y="6861349"/>
                  </a:lnTo>
                  <a:lnTo>
                    <a:pt x="251133" y="6853759"/>
                  </a:lnTo>
                  <a:lnTo>
                    <a:pt x="203510" y="6841355"/>
                  </a:lnTo>
                  <a:lnTo>
                    <a:pt x="157866" y="6824336"/>
                  </a:lnTo>
                  <a:lnTo>
                    <a:pt x="114446" y="6802904"/>
                  </a:lnTo>
                  <a:lnTo>
                    <a:pt x="73498" y="6777259"/>
                  </a:lnTo>
                  <a:lnTo>
                    <a:pt x="35267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3" y="6753267"/>
                  </a:lnTo>
                  <a:lnTo>
                    <a:pt x="176395" y="6759190"/>
                  </a:lnTo>
                  <a:lnTo>
                    <a:pt x="222548" y="6761210"/>
                  </a:lnTo>
                  <a:lnTo>
                    <a:pt x="5162133" y="6761210"/>
                  </a:lnTo>
                  <a:lnTo>
                    <a:pt x="5160023" y="6762975"/>
                  </a:lnTo>
                  <a:lnTo>
                    <a:pt x="5123331" y="6788472"/>
                  </a:lnTo>
                  <a:lnTo>
                    <a:pt x="5084376" y="6810634"/>
                  </a:lnTo>
                  <a:lnTo>
                    <a:pt x="5043372" y="6829247"/>
                  </a:lnTo>
                  <a:lnTo>
                    <a:pt x="5000533" y="6844097"/>
                  </a:lnTo>
                  <a:lnTo>
                    <a:pt x="4956074" y="6854969"/>
                  </a:lnTo>
                  <a:lnTo>
                    <a:pt x="4910209" y="6861650"/>
                  </a:lnTo>
                  <a:lnTo>
                    <a:pt x="4863153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2422913" y="2632754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4" y="7035115"/>
                  </a:moveTo>
                  <a:lnTo>
                    <a:pt x="492173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3" y="7000981"/>
                  </a:lnTo>
                  <a:lnTo>
                    <a:pt x="270949" y="6982609"/>
                  </a:lnTo>
                  <a:lnTo>
                    <a:pt x="231994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1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4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4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1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4" y="75452"/>
                  </a:lnTo>
                  <a:lnTo>
                    <a:pt x="270949" y="53290"/>
                  </a:lnTo>
                  <a:lnTo>
                    <a:pt x="311953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3" y="0"/>
                  </a:lnTo>
                  <a:lnTo>
                    <a:pt x="4995824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7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5" y="231995"/>
                  </a:lnTo>
                  <a:lnTo>
                    <a:pt x="5434707" y="270950"/>
                  </a:lnTo>
                  <a:lnTo>
                    <a:pt x="5453320" y="311954"/>
                  </a:lnTo>
                  <a:lnTo>
                    <a:pt x="5468170" y="354792"/>
                  </a:lnTo>
                  <a:lnTo>
                    <a:pt x="5479042" y="399251"/>
                  </a:lnTo>
                  <a:lnTo>
                    <a:pt x="5485723" y="445116"/>
                  </a:lnTo>
                  <a:lnTo>
                    <a:pt x="5487997" y="492172"/>
                  </a:lnTo>
                  <a:lnTo>
                    <a:pt x="5487997" y="6542942"/>
                  </a:lnTo>
                  <a:lnTo>
                    <a:pt x="5485723" y="6589999"/>
                  </a:lnTo>
                  <a:lnTo>
                    <a:pt x="5479042" y="6635863"/>
                  </a:lnTo>
                  <a:lnTo>
                    <a:pt x="5468170" y="6680322"/>
                  </a:lnTo>
                  <a:lnTo>
                    <a:pt x="5453320" y="6723161"/>
                  </a:lnTo>
                  <a:lnTo>
                    <a:pt x="5434707" y="6764165"/>
                  </a:lnTo>
                  <a:lnTo>
                    <a:pt x="5412545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7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4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12380115" y="2589956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4" h="7266305">
                  <a:moveTo>
                    <a:pt x="5171302" y="7266222"/>
                  </a:moveTo>
                  <a:lnTo>
                    <a:pt x="668088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1" y="7090417"/>
                  </a:lnTo>
                  <a:lnTo>
                    <a:pt x="241436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6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2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1" y="77474"/>
                  </a:lnTo>
                  <a:lnTo>
                    <a:pt x="313747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5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7" y="313747"/>
                  </a:lnTo>
                  <a:lnTo>
                    <a:pt x="77474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4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4" y="6767725"/>
                  </a:lnTo>
                  <a:lnTo>
                    <a:pt x="96087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5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7" y="7025406"/>
                  </a:lnTo>
                  <a:lnTo>
                    <a:pt x="354751" y="7043779"/>
                  </a:lnTo>
                  <a:lnTo>
                    <a:pt x="397590" y="7058415"/>
                  </a:lnTo>
                  <a:lnTo>
                    <a:pt x="442049" y="7069115"/>
                  </a:lnTo>
                  <a:lnTo>
                    <a:pt x="473610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09" y="7223424"/>
                  </a:lnTo>
                  <a:lnTo>
                    <a:pt x="5357902" y="7232735"/>
                  </a:lnTo>
                  <a:lnTo>
                    <a:pt x="5313458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2" y="7266222"/>
                  </a:lnTo>
                  <a:close/>
                </a:path>
                <a:path w="5706744" h="7266305">
                  <a:moveTo>
                    <a:pt x="5251517" y="7077913"/>
                  </a:moveTo>
                  <a:lnTo>
                    <a:pt x="5038622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1" y="7043236"/>
                  </a:lnTo>
                  <a:lnTo>
                    <a:pt x="5259846" y="7024623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3" y="6845918"/>
                  </a:lnTo>
                  <a:lnTo>
                    <a:pt x="5477505" y="6806963"/>
                  </a:lnTo>
                  <a:lnTo>
                    <a:pt x="5496118" y="6765958"/>
                  </a:lnTo>
                  <a:lnTo>
                    <a:pt x="5510968" y="6723120"/>
                  </a:lnTo>
                  <a:lnTo>
                    <a:pt x="5521840" y="6678661"/>
                  </a:lnTo>
                  <a:lnTo>
                    <a:pt x="5528521" y="6632796"/>
                  </a:lnTo>
                  <a:lnTo>
                    <a:pt x="5530795" y="6585740"/>
                  </a:lnTo>
                  <a:lnTo>
                    <a:pt x="5530795" y="534970"/>
                  </a:lnTo>
                  <a:lnTo>
                    <a:pt x="5528521" y="487914"/>
                  </a:lnTo>
                  <a:lnTo>
                    <a:pt x="5521840" y="442049"/>
                  </a:lnTo>
                  <a:lnTo>
                    <a:pt x="5510955" y="397590"/>
                  </a:lnTo>
                  <a:lnTo>
                    <a:pt x="5496118" y="354751"/>
                  </a:lnTo>
                  <a:lnTo>
                    <a:pt x="5477505" y="313747"/>
                  </a:lnTo>
                  <a:lnTo>
                    <a:pt x="5455343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6" y="96087"/>
                  </a:lnTo>
                  <a:lnTo>
                    <a:pt x="5218841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2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0" y="212862"/>
                  </a:lnTo>
                  <a:lnTo>
                    <a:pt x="5492277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0" y="355194"/>
                  </a:lnTo>
                  <a:lnTo>
                    <a:pt x="5598132" y="359500"/>
                  </a:lnTo>
                  <a:lnTo>
                    <a:pt x="5547915" y="359500"/>
                  </a:lnTo>
                  <a:lnTo>
                    <a:pt x="5559818" y="401963"/>
                  </a:lnTo>
                  <a:lnTo>
                    <a:pt x="5569313" y="445630"/>
                  </a:lnTo>
                  <a:lnTo>
                    <a:pt x="5575599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5" y="6634410"/>
                  </a:lnTo>
                  <a:lnTo>
                    <a:pt x="5569249" y="6681861"/>
                  </a:lnTo>
                  <a:lnTo>
                    <a:pt x="5558752" y="6727903"/>
                  </a:lnTo>
                  <a:lnTo>
                    <a:pt x="5544386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8" y="6894194"/>
                  </a:lnTo>
                  <a:lnTo>
                    <a:pt x="5452004" y="6930352"/>
                  </a:lnTo>
                  <a:lnTo>
                    <a:pt x="5421126" y="6963964"/>
                  </a:lnTo>
                  <a:lnTo>
                    <a:pt x="5387514" y="6994842"/>
                  </a:lnTo>
                  <a:lnTo>
                    <a:pt x="5351357" y="7022796"/>
                  </a:lnTo>
                  <a:lnTo>
                    <a:pt x="5312844" y="7047637"/>
                  </a:lnTo>
                  <a:lnTo>
                    <a:pt x="5272282" y="7069115"/>
                  </a:lnTo>
                  <a:lnTo>
                    <a:pt x="5251517" y="7077913"/>
                  </a:lnTo>
                  <a:close/>
                </a:path>
                <a:path w="5706744" h="7266305">
                  <a:moveTo>
                    <a:pt x="5379909" y="7223424"/>
                  </a:moveTo>
                  <a:lnTo>
                    <a:pt x="5171295" y="7223424"/>
                  </a:lnTo>
                  <a:lnTo>
                    <a:pt x="5218394" y="7221150"/>
                  </a:lnTo>
                  <a:lnTo>
                    <a:pt x="5264381" y="7214469"/>
                  </a:lnTo>
                  <a:lnTo>
                    <a:pt x="5309029" y="7203597"/>
                  </a:lnTo>
                  <a:lnTo>
                    <a:pt x="5352114" y="7188747"/>
                  </a:lnTo>
                  <a:lnTo>
                    <a:pt x="5393411" y="7170134"/>
                  </a:lnTo>
                  <a:lnTo>
                    <a:pt x="5432697" y="7147972"/>
                  </a:lnTo>
                  <a:lnTo>
                    <a:pt x="5469745" y="7122476"/>
                  </a:lnTo>
                  <a:lnTo>
                    <a:pt x="5504332" y="7093859"/>
                  </a:lnTo>
                  <a:lnTo>
                    <a:pt x="5536232" y="7062336"/>
                  </a:lnTo>
                  <a:lnTo>
                    <a:pt x="5565221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2" y="6911470"/>
                  </a:lnTo>
                  <a:lnTo>
                    <a:pt x="5647568" y="6868631"/>
                  </a:lnTo>
                  <a:lnTo>
                    <a:pt x="5658630" y="6824173"/>
                  </a:lnTo>
                  <a:lnTo>
                    <a:pt x="5665431" y="6778308"/>
                  </a:lnTo>
                  <a:lnTo>
                    <a:pt x="5667748" y="6731251"/>
                  </a:lnTo>
                  <a:lnTo>
                    <a:pt x="5667748" y="680482"/>
                  </a:lnTo>
                  <a:lnTo>
                    <a:pt x="5664929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5" y="482690"/>
                  </a:lnTo>
                  <a:lnTo>
                    <a:pt x="5603490" y="438856"/>
                  </a:lnTo>
                  <a:lnTo>
                    <a:pt x="5577462" y="397718"/>
                  </a:lnTo>
                  <a:lnTo>
                    <a:pt x="5547915" y="359500"/>
                  </a:lnTo>
                  <a:lnTo>
                    <a:pt x="5598132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0" y="529261"/>
                  </a:lnTo>
                  <a:lnTo>
                    <a:pt x="5696336" y="578042"/>
                  </a:lnTo>
                  <a:lnTo>
                    <a:pt x="5703740" y="628517"/>
                  </a:lnTo>
                  <a:lnTo>
                    <a:pt x="5706265" y="680482"/>
                  </a:lnTo>
                  <a:lnTo>
                    <a:pt x="5706265" y="6731251"/>
                  </a:lnTo>
                  <a:lnTo>
                    <a:pt x="5704078" y="6779922"/>
                  </a:lnTo>
                  <a:lnTo>
                    <a:pt x="5697641" y="6827373"/>
                  </a:lnTo>
                  <a:lnTo>
                    <a:pt x="5687145" y="6873415"/>
                  </a:lnTo>
                  <a:lnTo>
                    <a:pt x="5672779" y="6917858"/>
                  </a:lnTo>
                  <a:lnTo>
                    <a:pt x="5654731" y="6960514"/>
                  </a:lnTo>
                  <a:lnTo>
                    <a:pt x="5633192" y="7001193"/>
                  </a:lnTo>
                  <a:lnTo>
                    <a:pt x="5608351" y="7039706"/>
                  </a:lnTo>
                  <a:lnTo>
                    <a:pt x="5580397" y="7075863"/>
                  </a:lnTo>
                  <a:lnTo>
                    <a:pt x="5549519" y="7109475"/>
                  </a:lnTo>
                  <a:lnTo>
                    <a:pt x="5515907" y="7140353"/>
                  </a:lnTo>
                  <a:lnTo>
                    <a:pt x="5479750" y="7168308"/>
                  </a:lnTo>
                  <a:lnTo>
                    <a:pt x="5441237" y="7193149"/>
                  </a:lnTo>
                  <a:lnTo>
                    <a:pt x="5400558" y="7214688"/>
                  </a:lnTo>
                  <a:lnTo>
                    <a:pt x="5379909" y="7223424"/>
                  </a:lnTo>
                  <a:close/>
                </a:path>
                <a:path w="5706744" h="7266305">
                  <a:moveTo>
                    <a:pt x="5042903" y="7120711"/>
                  </a:moveTo>
                  <a:lnTo>
                    <a:pt x="539251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5" y="7090033"/>
                  </a:lnTo>
                  <a:lnTo>
                    <a:pt x="316702" y="7073632"/>
                  </a:lnTo>
                  <a:lnTo>
                    <a:pt x="473610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09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3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65735" y="4165657"/>
              <a:ext cx="128644" cy="128644"/>
            </a:xfrm>
            <a:prstGeom prst="rect">
              <a:avLst/>
            </a:prstGeom>
          </p:spPr>
        </p:pic>
        <p:pic>
          <p:nvPicPr>
            <p:cNvPr id="18" name="object 1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965735" y="6540627"/>
              <a:ext cx="128644" cy="128644"/>
            </a:xfrm>
            <a:prstGeom prst="rect">
              <a:avLst/>
            </a:prstGeom>
          </p:spPr>
        </p:pic>
      </p:grpSp>
      <p:sp>
        <p:nvSpPr>
          <p:cNvPr id="19" name="object 19" descr=""/>
          <p:cNvSpPr txBox="1"/>
          <p:nvPr/>
        </p:nvSpPr>
        <p:spPr>
          <a:xfrm>
            <a:off x="12748760" y="2982738"/>
            <a:ext cx="4772660" cy="6217920"/>
          </a:xfrm>
          <a:prstGeom prst="rect">
            <a:avLst/>
          </a:prstGeom>
        </p:spPr>
        <p:txBody>
          <a:bodyPr wrap="square" lIns="0" tIns="2616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60"/>
              </a:spcBef>
            </a:pPr>
            <a:r>
              <a:rPr dirty="0" sz="3600" spc="-90" b="1">
                <a:solidFill>
                  <a:srgbClr val="312E5E"/>
                </a:solidFill>
                <a:latin typeface="Trebuchet MS"/>
                <a:cs typeface="Trebuchet MS"/>
              </a:rPr>
              <a:t>Students</a:t>
            </a:r>
            <a:r>
              <a:rPr dirty="0" sz="3600" spc="-30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114" b="1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600" spc="-30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50" b="1">
                <a:solidFill>
                  <a:srgbClr val="312E5E"/>
                </a:solidFill>
                <a:latin typeface="Trebuchet MS"/>
                <a:cs typeface="Trebuchet MS"/>
              </a:rPr>
              <a:t>Learners:</a:t>
            </a:r>
            <a:endParaRPr sz="3600">
              <a:latin typeface="Trebuchet MS"/>
              <a:cs typeface="Trebuchet MS"/>
            </a:endParaRPr>
          </a:p>
          <a:p>
            <a:pPr marL="548005" marR="5080">
              <a:lnSpc>
                <a:spcPct val="107500"/>
              </a:lnSpc>
              <a:spcBef>
                <a:spcPts val="1330"/>
              </a:spcBef>
            </a:pPr>
            <a:r>
              <a:rPr dirty="0" sz="2900" spc="-160">
                <a:solidFill>
                  <a:srgbClr val="312E5E"/>
                </a:solidFill>
                <a:latin typeface="Lucida Sans Unicode"/>
                <a:cs typeface="Lucida Sans Unicode"/>
              </a:rPr>
              <a:t>Students</a:t>
            </a:r>
            <a:r>
              <a:rPr dirty="0" sz="29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95">
                <a:solidFill>
                  <a:srgbClr val="312E5E"/>
                </a:solidFill>
                <a:latin typeface="Lucida Sans Unicode"/>
                <a:cs typeface="Lucida Sans Unicode"/>
              </a:rPr>
              <a:t>wanting</a:t>
            </a:r>
            <a:r>
              <a:rPr dirty="0" sz="2900" spc="-24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330">
                <a:solidFill>
                  <a:srgbClr val="312E5E"/>
                </a:solidFill>
                <a:latin typeface="Lucida Sans Unicode"/>
                <a:cs typeface="Lucida Sans Unicode"/>
              </a:rPr>
              <a:t>real-</a:t>
            </a:r>
            <a:r>
              <a:rPr dirty="0" sz="2900" spc="-135">
                <a:solidFill>
                  <a:srgbClr val="312E5E"/>
                </a:solidFill>
                <a:latin typeface="Lucida Sans Unicode"/>
                <a:cs typeface="Lucida Sans Unicode"/>
              </a:rPr>
              <a:t>time </a:t>
            </a:r>
            <a:r>
              <a:rPr dirty="0" sz="2900" spc="-60">
                <a:solidFill>
                  <a:srgbClr val="312E5E"/>
                </a:solidFill>
                <a:latin typeface="Lucida Sans Unicode"/>
                <a:cs typeface="Lucida Sans Unicode"/>
              </a:rPr>
              <a:t>access</a:t>
            </a:r>
            <a:r>
              <a:rPr dirty="0" sz="2900" spc="-2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80">
                <a:solidFill>
                  <a:srgbClr val="312E5E"/>
                </a:solidFill>
                <a:latin typeface="Lucida Sans Unicode"/>
                <a:cs typeface="Lucida Sans Unicode"/>
              </a:rPr>
              <a:t>to</a:t>
            </a:r>
            <a:r>
              <a:rPr dirty="0" sz="2900" spc="-2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04">
                <a:solidFill>
                  <a:srgbClr val="312E5E"/>
                </a:solidFill>
                <a:latin typeface="Lucida Sans Unicode"/>
                <a:cs typeface="Lucida Sans Unicode"/>
              </a:rPr>
              <a:t>their</a:t>
            </a:r>
            <a:r>
              <a:rPr dirty="0" sz="2900" spc="-2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0">
                <a:solidFill>
                  <a:srgbClr val="312E5E"/>
                </a:solidFill>
                <a:latin typeface="Lucida Sans Unicode"/>
                <a:cs typeface="Lucida Sans Unicode"/>
              </a:rPr>
              <a:t>academic </a:t>
            </a:r>
            <a:r>
              <a:rPr dirty="0" sz="2900" spc="-204">
                <a:solidFill>
                  <a:srgbClr val="312E5E"/>
                </a:solidFill>
                <a:latin typeface="Lucida Sans Unicode"/>
                <a:cs typeface="Lucida Sans Unicode"/>
              </a:rPr>
              <a:t>data,</a:t>
            </a:r>
            <a:r>
              <a:rPr dirty="0" sz="29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10">
                <a:solidFill>
                  <a:srgbClr val="312E5E"/>
                </a:solidFill>
                <a:latin typeface="Lucida Sans Unicode"/>
                <a:cs typeface="Lucida Sans Unicode"/>
              </a:rPr>
              <a:t>including</a:t>
            </a:r>
            <a:r>
              <a:rPr dirty="0" sz="29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55">
                <a:solidFill>
                  <a:srgbClr val="312E5E"/>
                </a:solidFill>
                <a:latin typeface="Lucida Sans Unicode"/>
                <a:cs typeface="Lucida Sans Unicode"/>
              </a:rPr>
              <a:t>results, </a:t>
            </a:r>
            <a:r>
              <a:rPr dirty="0" sz="2900" spc="-190">
                <a:solidFill>
                  <a:srgbClr val="312E5E"/>
                </a:solidFill>
                <a:latin typeface="Lucida Sans Unicode"/>
                <a:cs typeface="Lucida Sans Unicode"/>
              </a:rPr>
              <a:t>attendance,</a:t>
            </a:r>
            <a:r>
              <a:rPr dirty="0" sz="29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5">
                <a:solidFill>
                  <a:srgbClr val="312E5E"/>
                </a:solidFill>
                <a:latin typeface="Lucida Sans Unicode"/>
                <a:cs typeface="Lucida Sans Unicode"/>
              </a:rPr>
              <a:t>and </a:t>
            </a:r>
            <a:r>
              <a:rPr dirty="0" sz="2900" spc="-185">
                <a:solidFill>
                  <a:srgbClr val="312E5E"/>
                </a:solidFill>
                <a:latin typeface="Lucida Sans Unicode"/>
                <a:cs typeface="Lucida Sans Unicode"/>
              </a:rPr>
              <a:t>performance</a:t>
            </a:r>
            <a:r>
              <a:rPr dirty="0" sz="2900" spc="-23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5">
                <a:solidFill>
                  <a:srgbClr val="312E5E"/>
                </a:solidFill>
                <a:latin typeface="Lucida Sans Unicode"/>
                <a:cs typeface="Lucida Sans Unicode"/>
              </a:rPr>
              <a:t>analysis.</a:t>
            </a:r>
            <a:endParaRPr sz="2900">
              <a:latin typeface="Lucida Sans Unicode"/>
              <a:cs typeface="Lucida Sans Unicode"/>
            </a:endParaRPr>
          </a:p>
          <a:p>
            <a:pPr marL="548005" marR="76200">
              <a:lnSpc>
                <a:spcPct val="107500"/>
              </a:lnSpc>
            </a:pPr>
            <a:r>
              <a:rPr dirty="0" sz="2900" spc="-185">
                <a:solidFill>
                  <a:srgbClr val="312E5E"/>
                </a:solidFill>
                <a:latin typeface="Lucida Sans Unicode"/>
                <a:cs typeface="Lucida Sans Unicode"/>
              </a:rPr>
              <a:t>Individuals</a:t>
            </a:r>
            <a:r>
              <a:rPr dirty="0" sz="29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25">
                <a:solidFill>
                  <a:srgbClr val="312E5E"/>
                </a:solidFill>
                <a:latin typeface="Lucida Sans Unicode"/>
                <a:cs typeface="Lucida Sans Unicode"/>
              </a:rPr>
              <a:t>looking</a:t>
            </a:r>
            <a:r>
              <a:rPr dirty="0" sz="29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80">
                <a:solidFill>
                  <a:srgbClr val="312E5E"/>
                </a:solidFill>
                <a:latin typeface="Lucida Sans Unicode"/>
                <a:cs typeface="Lucida Sans Unicode"/>
              </a:rPr>
              <a:t>for</a:t>
            </a:r>
            <a:r>
              <a:rPr dirty="0" sz="29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900" spc="-335">
                <a:solidFill>
                  <a:srgbClr val="312E5E"/>
                </a:solidFill>
                <a:latin typeface="Lucida Sans Unicode"/>
                <a:cs typeface="Lucida Sans Unicode"/>
              </a:rPr>
              <a:t>user-</a:t>
            </a:r>
            <a:r>
              <a:rPr dirty="0" sz="2900" spc="-204">
                <a:solidFill>
                  <a:srgbClr val="312E5E"/>
                </a:solidFill>
                <a:latin typeface="Lucida Sans Unicode"/>
                <a:cs typeface="Lucida Sans Unicode"/>
              </a:rPr>
              <a:t>friendly</a:t>
            </a:r>
            <a:r>
              <a:rPr dirty="0" sz="29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00">
                <a:solidFill>
                  <a:srgbClr val="312E5E"/>
                </a:solidFill>
                <a:latin typeface="Lucida Sans Unicode"/>
                <a:cs typeface="Lucida Sans Unicode"/>
              </a:rPr>
              <a:t>portal</a:t>
            </a:r>
            <a:r>
              <a:rPr dirty="0" sz="29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0">
                <a:solidFill>
                  <a:srgbClr val="312E5E"/>
                </a:solidFill>
                <a:latin typeface="Lucida Sans Unicode"/>
                <a:cs typeface="Lucida Sans Unicode"/>
              </a:rPr>
              <a:t>that </a:t>
            </a:r>
            <a:r>
              <a:rPr dirty="0" sz="2900" spc="-190">
                <a:solidFill>
                  <a:srgbClr val="312E5E"/>
                </a:solidFill>
                <a:latin typeface="Lucida Sans Unicode"/>
                <a:cs typeface="Lucida Sans Unicode"/>
              </a:rPr>
              <a:t>provides</a:t>
            </a:r>
            <a:r>
              <a:rPr dirty="0" sz="29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80">
                <a:solidFill>
                  <a:srgbClr val="312E5E"/>
                </a:solidFill>
                <a:latin typeface="Lucida Sans Unicode"/>
                <a:cs typeface="Lucida Sans Unicode"/>
              </a:rPr>
              <a:t>insights</a:t>
            </a:r>
            <a:r>
              <a:rPr dirty="0" sz="29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04">
                <a:solidFill>
                  <a:srgbClr val="312E5E"/>
                </a:solidFill>
                <a:latin typeface="Lucida Sans Unicode"/>
                <a:cs typeface="Lucida Sans Unicode"/>
              </a:rPr>
              <a:t>into</a:t>
            </a:r>
            <a:r>
              <a:rPr dirty="0" sz="29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70">
                <a:solidFill>
                  <a:srgbClr val="312E5E"/>
                </a:solidFill>
                <a:latin typeface="Lucida Sans Unicode"/>
                <a:cs typeface="Lucida Sans Unicode"/>
              </a:rPr>
              <a:t>their </a:t>
            </a:r>
            <a:r>
              <a:rPr dirty="0" sz="2900" spc="-175">
                <a:solidFill>
                  <a:srgbClr val="312E5E"/>
                </a:solidFill>
                <a:latin typeface="Lucida Sans Unicode"/>
                <a:cs typeface="Lucida Sans Unicode"/>
              </a:rPr>
              <a:t>educational</a:t>
            </a:r>
            <a:r>
              <a:rPr dirty="0" sz="29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25">
                <a:solidFill>
                  <a:srgbClr val="312E5E"/>
                </a:solidFill>
                <a:latin typeface="Lucida Sans Unicode"/>
                <a:cs typeface="Lucida Sans Unicode"/>
              </a:rPr>
              <a:t>journey</a:t>
            </a:r>
            <a:r>
              <a:rPr dirty="0" sz="29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25">
                <a:solidFill>
                  <a:srgbClr val="312E5E"/>
                </a:solidFill>
                <a:latin typeface="Lucida Sans Unicode"/>
                <a:cs typeface="Lucida Sans Unicode"/>
              </a:rPr>
              <a:t>and </a:t>
            </a:r>
            <a:r>
              <a:rPr dirty="0" sz="2900" spc="-160">
                <a:solidFill>
                  <a:srgbClr val="312E5E"/>
                </a:solidFill>
                <a:latin typeface="Lucida Sans Unicode"/>
                <a:cs typeface="Lucida Sans Unicode"/>
              </a:rPr>
              <a:t>reduces</a:t>
            </a:r>
            <a:r>
              <a:rPr dirty="0" sz="2900" spc="-2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120">
                <a:solidFill>
                  <a:srgbClr val="312E5E"/>
                </a:solidFill>
                <a:latin typeface="Lucida Sans Unicode"/>
                <a:cs typeface="Lucida Sans Unicode"/>
              </a:rPr>
              <a:t>stress</a:t>
            </a:r>
            <a:r>
              <a:rPr dirty="0" sz="2900" spc="-2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60">
                <a:solidFill>
                  <a:srgbClr val="312E5E"/>
                </a:solidFill>
                <a:latin typeface="Lucida Sans Unicode"/>
                <a:cs typeface="Lucida Sans Unicode"/>
              </a:rPr>
              <a:t>during </a:t>
            </a:r>
            <a:r>
              <a:rPr dirty="0" sz="2900" spc="-180">
                <a:solidFill>
                  <a:srgbClr val="312E5E"/>
                </a:solidFill>
                <a:latin typeface="Lucida Sans Unicode"/>
                <a:cs typeface="Lucida Sans Unicode"/>
              </a:rPr>
              <a:t>result</a:t>
            </a:r>
            <a:r>
              <a:rPr dirty="0" sz="2900" spc="-2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900" spc="-65">
                <a:solidFill>
                  <a:srgbClr val="312E5E"/>
                </a:solidFill>
                <a:latin typeface="Lucida Sans Unicode"/>
                <a:cs typeface="Lucida Sans Unicode"/>
              </a:rPr>
              <a:t>periods.</a:t>
            </a:r>
            <a:endParaRPr sz="2900">
              <a:latin typeface="Lucida Sans Unicode"/>
              <a:cs typeface="Lucida Sans Unicode"/>
            </a:endParaRPr>
          </a:p>
        </p:txBody>
      </p:sp>
      <p:pic>
        <p:nvPicPr>
          <p:cNvPr id="20" name="object 2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4449" y="4391533"/>
            <a:ext cx="123825" cy="123824"/>
          </a:xfrm>
          <a:prstGeom prst="rect">
            <a:avLst/>
          </a:prstGeom>
        </p:spPr>
      </p:pic>
      <p:pic>
        <p:nvPicPr>
          <p:cNvPr id="21" name="object 2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4449" y="6677533"/>
            <a:ext cx="123825" cy="123824"/>
          </a:xfrm>
          <a:prstGeom prst="rect">
            <a:avLst/>
          </a:prstGeom>
        </p:spPr>
      </p:pic>
      <p:sp>
        <p:nvSpPr>
          <p:cNvPr id="22" name="object 22" descr=""/>
          <p:cNvSpPr txBox="1"/>
          <p:nvPr/>
        </p:nvSpPr>
        <p:spPr>
          <a:xfrm>
            <a:off x="1184000" y="3313314"/>
            <a:ext cx="4591050" cy="5467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-85" b="1">
                <a:solidFill>
                  <a:srgbClr val="312E5E"/>
                </a:solidFill>
                <a:latin typeface="Trebuchet MS"/>
                <a:cs typeface="Trebuchet MS"/>
              </a:rPr>
              <a:t>Policy</a:t>
            </a:r>
            <a:r>
              <a:rPr dirty="0" sz="3700" spc="-30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700" spc="-10" b="1">
                <a:solidFill>
                  <a:srgbClr val="312E5E"/>
                </a:solidFill>
                <a:latin typeface="Trebuchet MS"/>
                <a:cs typeface="Trebuchet MS"/>
              </a:rPr>
              <a:t>Makers</a:t>
            </a:r>
            <a:endParaRPr sz="3700">
              <a:latin typeface="Trebuchet MS"/>
              <a:cs typeface="Trebuchet MS"/>
            </a:endParaRPr>
          </a:p>
          <a:p>
            <a:pPr marL="448945" marR="293370">
              <a:lnSpc>
                <a:spcPct val="107100"/>
              </a:lnSpc>
              <a:spcBef>
                <a:spcPts val="2410"/>
              </a:spcBef>
            </a:pPr>
            <a:r>
              <a:rPr dirty="0" sz="2800" spc="-150">
                <a:solidFill>
                  <a:srgbClr val="312E5E"/>
                </a:solidFill>
                <a:latin typeface="Lucida Sans Unicode"/>
                <a:cs typeface="Lucida Sans Unicode"/>
              </a:rPr>
              <a:t>Policymakers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aiming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for </a:t>
            </a:r>
            <a:r>
              <a:rPr dirty="0" sz="2800" spc="-325">
                <a:solidFill>
                  <a:srgbClr val="312E5E"/>
                </a:solidFill>
                <a:latin typeface="Lucida Sans Unicode"/>
                <a:cs typeface="Lucida Sans Unicode"/>
              </a:rPr>
              <a:t>real-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time</a:t>
            </a:r>
            <a:r>
              <a:rPr dirty="0" sz="2800" spc="-2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50">
                <a:solidFill>
                  <a:srgbClr val="312E5E"/>
                </a:solidFill>
                <a:latin typeface="Lucida Sans Unicode"/>
                <a:cs typeface="Lucida Sans Unicode"/>
              </a:rPr>
              <a:t>data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60">
                <a:solidFill>
                  <a:srgbClr val="312E5E"/>
                </a:solidFill>
                <a:latin typeface="Lucida Sans Unicode"/>
                <a:cs typeface="Lucida Sans Unicode"/>
              </a:rPr>
              <a:t>access</a:t>
            </a:r>
            <a:r>
              <a:rPr dirty="0" sz="2800" spc="-2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to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make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informed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30">
                <a:solidFill>
                  <a:srgbClr val="312E5E"/>
                </a:solidFill>
                <a:latin typeface="Lucida Sans Unicode"/>
                <a:cs typeface="Lucida Sans Unicode"/>
              </a:rPr>
              <a:t>decisions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for</a:t>
            </a:r>
            <a:r>
              <a:rPr dirty="0" sz="2800" spc="-2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80">
                <a:solidFill>
                  <a:srgbClr val="312E5E"/>
                </a:solidFill>
                <a:latin typeface="Lucida Sans Unicode"/>
                <a:cs typeface="Lucida Sans Unicode"/>
              </a:rPr>
              <a:t>educational </a:t>
            </a:r>
            <a:r>
              <a:rPr dirty="0" sz="2800" spc="-125">
                <a:solidFill>
                  <a:srgbClr val="312E5E"/>
                </a:solidFill>
                <a:latin typeface="Lucida Sans Unicode"/>
                <a:cs typeface="Lucida Sans Unicode"/>
              </a:rPr>
              <a:t>improvement.</a:t>
            </a:r>
            <a:endParaRPr sz="2800">
              <a:latin typeface="Lucida Sans Unicode"/>
              <a:cs typeface="Lucida Sans Unicode"/>
            </a:endParaRPr>
          </a:p>
          <a:p>
            <a:pPr marL="448945" marR="5080">
              <a:lnSpc>
                <a:spcPct val="107100"/>
              </a:lnSpc>
            </a:pPr>
            <a:r>
              <a:rPr dirty="0" sz="2800" spc="-200">
                <a:solidFill>
                  <a:srgbClr val="312E5E"/>
                </a:solidFill>
                <a:latin typeface="Lucida Sans Unicode"/>
                <a:cs typeface="Lucida Sans Unicode"/>
              </a:rPr>
              <a:t>Authorities</a:t>
            </a:r>
            <a:r>
              <a:rPr dirty="0" sz="2800" spc="-21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desiring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800" spc="-200">
                <a:solidFill>
                  <a:srgbClr val="312E5E"/>
                </a:solidFill>
                <a:latin typeface="Lucida Sans Unicode"/>
                <a:cs typeface="Lucida Sans Unicode"/>
              </a:rPr>
              <a:t>standardized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5">
                <a:solidFill>
                  <a:srgbClr val="312E5E"/>
                </a:solidFill>
                <a:latin typeface="Lucida Sans Unicode"/>
                <a:cs typeface="Lucida Sans Unicode"/>
              </a:rPr>
              <a:t>reporting </a:t>
            </a:r>
            <a:r>
              <a:rPr dirty="0" sz="2800" spc="-145">
                <a:solidFill>
                  <a:srgbClr val="312E5E"/>
                </a:solidFill>
                <a:latin typeface="Lucida Sans Unicode"/>
                <a:cs typeface="Lucida Sans Unicode"/>
              </a:rPr>
              <a:t>system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35">
                <a:solidFill>
                  <a:srgbClr val="312E5E"/>
                </a:solidFill>
                <a:latin typeface="Lucida Sans Unicode"/>
                <a:cs typeface="Lucida Sans Unicode"/>
              </a:rPr>
              <a:t>efficient 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monitoring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35">
                <a:solidFill>
                  <a:srgbClr val="312E5E"/>
                </a:solidFill>
                <a:latin typeface="Lucida Sans Unicode"/>
                <a:cs typeface="Lucida Sans Unicode"/>
              </a:rPr>
              <a:t>of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70">
                <a:solidFill>
                  <a:srgbClr val="312E5E"/>
                </a:solidFill>
                <a:latin typeface="Lucida Sans Unicode"/>
                <a:cs typeface="Lucida Sans Unicode"/>
              </a:rPr>
              <a:t>educational </a:t>
            </a:r>
            <a:r>
              <a:rPr dirty="0" sz="2800" spc="-160">
                <a:solidFill>
                  <a:srgbClr val="312E5E"/>
                </a:solidFill>
                <a:latin typeface="Lucida Sans Unicode"/>
                <a:cs typeface="Lucida Sans Unicode"/>
              </a:rPr>
              <a:t>policies</a:t>
            </a:r>
            <a:r>
              <a:rPr dirty="0" sz="28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10">
                <a:solidFill>
                  <a:srgbClr val="312E5E"/>
                </a:solidFill>
                <a:latin typeface="Lucida Sans Unicode"/>
                <a:cs typeface="Lucida Sans Unicode"/>
              </a:rPr>
              <a:t>across</a:t>
            </a:r>
            <a:r>
              <a:rPr dirty="0" sz="2800" spc="-24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75">
                <a:solidFill>
                  <a:srgbClr val="312E5E"/>
                </a:solidFill>
                <a:latin typeface="Lucida Sans Unicode"/>
                <a:cs typeface="Lucida Sans Unicode"/>
              </a:rPr>
              <a:t>institutions.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72026" rIns="0" bIns="0" rtlCol="0" vert="horz">
            <a:spAutoFit/>
          </a:bodyPr>
          <a:lstStyle/>
          <a:p>
            <a:pPr marL="589280">
              <a:lnSpc>
                <a:spcPct val="100000"/>
              </a:lnSpc>
              <a:spcBef>
                <a:spcPts val="100"/>
              </a:spcBef>
            </a:pPr>
            <a:r>
              <a:rPr dirty="0" spc="325"/>
              <a:t>Who</a:t>
            </a:r>
            <a:r>
              <a:rPr dirty="0" spc="-819"/>
              <a:t> </a:t>
            </a:r>
            <a:r>
              <a:rPr dirty="0" spc="-445"/>
              <a:t>Is</a:t>
            </a:r>
            <a:r>
              <a:rPr dirty="0" spc="-819"/>
              <a:t> </a:t>
            </a:r>
            <a:r>
              <a:rPr dirty="0" spc="-605"/>
              <a:t>PBRESULT</a:t>
            </a:r>
            <a:r>
              <a:rPr dirty="0" spc="-819"/>
              <a:t> </a:t>
            </a:r>
            <a:r>
              <a:rPr dirty="0" spc="-470"/>
              <a:t>VAULT</a:t>
            </a:r>
            <a:r>
              <a:rPr dirty="0" spc="-819"/>
              <a:t> </a:t>
            </a:r>
            <a:r>
              <a:rPr dirty="0" spc="-440"/>
              <a:t>FOR?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84199" y="2589954"/>
            <a:ext cx="5706745" cy="7266305"/>
            <a:chOff x="584199" y="2589954"/>
            <a:chExt cx="5706745" cy="7266305"/>
          </a:xfrm>
        </p:grpSpPr>
        <p:sp>
          <p:nvSpPr>
            <p:cNvPr id="3" name="object 3" descr=""/>
            <p:cNvSpPr/>
            <p:nvPr/>
          </p:nvSpPr>
          <p:spPr>
            <a:xfrm>
              <a:off x="896622" y="2949455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2" y="6761210"/>
                  </a:moveTo>
                  <a:lnTo>
                    <a:pt x="4734759" y="6761210"/>
                  </a:lnTo>
                  <a:lnTo>
                    <a:pt x="4780210" y="6759023"/>
                  </a:lnTo>
                  <a:lnTo>
                    <a:pt x="4825098" y="6752586"/>
                  </a:lnTo>
                  <a:lnTo>
                    <a:pt x="4869175" y="6742090"/>
                  </a:lnTo>
                  <a:lnTo>
                    <a:pt x="4912196" y="6727724"/>
                  </a:lnTo>
                  <a:lnTo>
                    <a:pt x="4953914" y="6709676"/>
                  </a:lnTo>
                  <a:lnTo>
                    <a:pt x="4994081" y="6688137"/>
                  </a:lnTo>
                  <a:lnTo>
                    <a:pt x="5032452" y="6663296"/>
                  </a:lnTo>
                  <a:lnTo>
                    <a:pt x="5068780" y="6635341"/>
                  </a:lnTo>
                  <a:lnTo>
                    <a:pt x="5102819" y="6604464"/>
                  </a:lnTo>
                  <a:lnTo>
                    <a:pt x="5134321" y="6570851"/>
                  </a:lnTo>
                  <a:lnTo>
                    <a:pt x="5163041" y="6534694"/>
                  </a:lnTo>
                  <a:lnTo>
                    <a:pt x="5188731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3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8" y="130599"/>
                  </a:lnTo>
                  <a:lnTo>
                    <a:pt x="5258495" y="86130"/>
                  </a:lnTo>
                  <a:lnTo>
                    <a:pt x="5249200" y="42463"/>
                  </a:lnTo>
                  <a:lnTo>
                    <a:pt x="5235492" y="0"/>
                  </a:lnTo>
                  <a:lnTo>
                    <a:pt x="5265038" y="38218"/>
                  </a:lnTo>
                  <a:lnTo>
                    <a:pt x="5291066" y="79356"/>
                  </a:lnTo>
                  <a:lnTo>
                    <a:pt x="5313201" y="123189"/>
                  </a:lnTo>
                  <a:lnTo>
                    <a:pt x="5331069" y="169493"/>
                  </a:lnTo>
                  <a:lnTo>
                    <a:pt x="5344295" y="218043"/>
                  </a:lnTo>
                  <a:lnTo>
                    <a:pt x="5352505" y="268614"/>
                  </a:lnTo>
                  <a:lnTo>
                    <a:pt x="5355325" y="320982"/>
                  </a:lnTo>
                  <a:lnTo>
                    <a:pt x="5355325" y="6371751"/>
                  </a:lnTo>
                  <a:lnTo>
                    <a:pt x="5353051" y="6418807"/>
                  </a:lnTo>
                  <a:lnTo>
                    <a:pt x="5346370" y="6464672"/>
                  </a:lnTo>
                  <a:lnTo>
                    <a:pt x="5335498" y="6509131"/>
                  </a:lnTo>
                  <a:lnTo>
                    <a:pt x="5320648" y="6551970"/>
                  </a:lnTo>
                  <a:lnTo>
                    <a:pt x="5302035" y="6592974"/>
                  </a:lnTo>
                  <a:lnTo>
                    <a:pt x="5279873" y="6631929"/>
                  </a:lnTo>
                  <a:lnTo>
                    <a:pt x="5254376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2" y="6761210"/>
                  </a:lnTo>
                  <a:close/>
                </a:path>
                <a:path w="5355590" h="6864350">
                  <a:moveTo>
                    <a:pt x="4863152" y="6863924"/>
                  </a:moveTo>
                  <a:lnTo>
                    <a:pt x="351331" y="6863924"/>
                  </a:lnTo>
                  <a:lnTo>
                    <a:pt x="300488" y="6861349"/>
                  </a:lnTo>
                  <a:lnTo>
                    <a:pt x="251132" y="6853759"/>
                  </a:lnTo>
                  <a:lnTo>
                    <a:pt x="203509" y="6841355"/>
                  </a:lnTo>
                  <a:lnTo>
                    <a:pt x="157865" y="6824336"/>
                  </a:lnTo>
                  <a:lnTo>
                    <a:pt x="114445" y="6802904"/>
                  </a:lnTo>
                  <a:lnTo>
                    <a:pt x="73497" y="6777259"/>
                  </a:lnTo>
                  <a:lnTo>
                    <a:pt x="35267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2" y="6753267"/>
                  </a:lnTo>
                  <a:lnTo>
                    <a:pt x="176394" y="6759190"/>
                  </a:lnTo>
                  <a:lnTo>
                    <a:pt x="222547" y="6761210"/>
                  </a:lnTo>
                  <a:lnTo>
                    <a:pt x="5162132" y="6761210"/>
                  </a:lnTo>
                  <a:lnTo>
                    <a:pt x="5160022" y="6762975"/>
                  </a:lnTo>
                  <a:lnTo>
                    <a:pt x="5123330" y="6788472"/>
                  </a:lnTo>
                  <a:lnTo>
                    <a:pt x="5084375" y="6810634"/>
                  </a:lnTo>
                  <a:lnTo>
                    <a:pt x="5043371" y="6829247"/>
                  </a:lnTo>
                  <a:lnTo>
                    <a:pt x="5000532" y="6844097"/>
                  </a:lnTo>
                  <a:lnTo>
                    <a:pt x="4956073" y="6854969"/>
                  </a:lnTo>
                  <a:lnTo>
                    <a:pt x="4910209" y="6861649"/>
                  </a:lnTo>
                  <a:lnTo>
                    <a:pt x="4863152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626997" y="2632752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5" y="7035115"/>
                  </a:moveTo>
                  <a:lnTo>
                    <a:pt x="492172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4" y="7000981"/>
                  </a:lnTo>
                  <a:lnTo>
                    <a:pt x="270950" y="6982609"/>
                  </a:lnTo>
                  <a:lnTo>
                    <a:pt x="231994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2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5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5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2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4" y="75452"/>
                  </a:lnTo>
                  <a:lnTo>
                    <a:pt x="270950" y="53290"/>
                  </a:lnTo>
                  <a:lnTo>
                    <a:pt x="311954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2" y="0"/>
                  </a:lnTo>
                  <a:lnTo>
                    <a:pt x="4995825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8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6" y="231995"/>
                  </a:lnTo>
                  <a:lnTo>
                    <a:pt x="5434708" y="270950"/>
                  </a:lnTo>
                  <a:lnTo>
                    <a:pt x="5453321" y="311954"/>
                  </a:lnTo>
                  <a:lnTo>
                    <a:pt x="5468170" y="354792"/>
                  </a:lnTo>
                  <a:lnTo>
                    <a:pt x="5479043" y="399251"/>
                  </a:lnTo>
                  <a:lnTo>
                    <a:pt x="5485723" y="445116"/>
                  </a:lnTo>
                  <a:lnTo>
                    <a:pt x="5487998" y="492172"/>
                  </a:lnTo>
                  <a:lnTo>
                    <a:pt x="5487998" y="6542942"/>
                  </a:lnTo>
                  <a:lnTo>
                    <a:pt x="5485723" y="6589999"/>
                  </a:lnTo>
                  <a:lnTo>
                    <a:pt x="5479043" y="6635863"/>
                  </a:lnTo>
                  <a:lnTo>
                    <a:pt x="5468170" y="6680322"/>
                  </a:lnTo>
                  <a:lnTo>
                    <a:pt x="5453321" y="6723161"/>
                  </a:lnTo>
                  <a:lnTo>
                    <a:pt x="5434708" y="6764165"/>
                  </a:lnTo>
                  <a:lnTo>
                    <a:pt x="5412546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8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5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584199" y="2589954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5" h="7266305">
                  <a:moveTo>
                    <a:pt x="5171307" y="7266222"/>
                  </a:moveTo>
                  <a:lnTo>
                    <a:pt x="668083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0" y="7090417"/>
                  </a:lnTo>
                  <a:lnTo>
                    <a:pt x="241435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5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3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1" y="77474"/>
                  </a:lnTo>
                  <a:lnTo>
                    <a:pt x="313747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6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7" y="313747"/>
                  </a:lnTo>
                  <a:lnTo>
                    <a:pt x="77474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3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4" y="6767725"/>
                  </a:lnTo>
                  <a:lnTo>
                    <a:pt x="96087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6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7" y="7025406"/>
                  </a:lnTo>
                  <a:lnTo>
                    <a:pt x="354751" y="7043779"/>
                  </a:lnTo>
                  <a:lnTo>
                    <a:pt x="397590" y="7058415"/>
                  </a:lnTo>
                  <a:lnTo>
                    <a:pt x="442049" y="7069114"/>
                  </a:lnTo>
                  <a:lnTo>
                    <a:pt x="473609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10" y="7223424"/>
                  </a:lnTo>
                  <a:lnTo>
                    <a:pt x="5357902" y="7232735"/>
                  </a:lnTo>
                  <a:lnTo>
                    <a:pt x="5313459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7" y="7266222"/>
                  </a:lnTo>
                  <a:close/>
                </a:path>
                <a:path w="5706745" h="7266305">
                  <a:moveTo>
                    <a:pt x="5251517" y="7077913"/>
                  </a:moveTo>
                  <a:lnTo>
                    <a:pt x="5038623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1" y="7043236"/>
                  </a:lnTo>
                  <a:lnTo>
                    <a:pt x="5259845" y="7024622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3" y="6845918"/>
                  </a:lnTo>
                  <a:lnTo>
                    <a:pt x="5477505" y="6806962"/>
                  </a:lnTo>
                  <a:lnTo>
                    <a:pt x="5496118" y="6765958"/>
                  </a:lnTo>
                  <a:lnTo>
                    <a:pt x="5510968" y="6723120"/>
                  </a:lnTo>
                  <a:lnTo>
                    <a:pt x="5521841" y="6678661"/>
                  </a:lnTo>
                  <a:lnTo>
                    <a:pt x="5528521" y="6632796"/>
                  </a:lnTo>
                  <a:lnTo>
                    <a:pt x="5530796" y="6585740"/>
                  </a:lnTo>
                  <a:lnTo>
                    <a:pt x="5530796" y="534970"/>
                  </a:lnTo>
                  <a:lnTo>
                    <a:pt x="5528521" y="487913"/>
                  </a:lnTo>
                  <a:lnTo>
                    <a:pt x="5521841" y="442049"/>
                  </a:lnTo>
                  <a:lnTo>
                    <a:pt x="5510955" y="397590"/>
                  </a:lnTo>
                  <a:lnTo>
                    <a:pt x="5496118" y="354751"/>
                  </a:lnTo>
                  <a:lnTo>
                    <a:pt x="5477505" y="313747"/>
                  </a:lnTo>
                  <a:lnTo>
                    <a:pt x="5455343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5" y="96087"/>
                  </a:lnTo>
                  <a:lnTo>
                    <a:pt x="5218841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3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1" y="212862"/>
                  </a:lnTo>
                  <a:lnTo>
                    <a:pt x="5492278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1" y="355194"/>
                  </a:lnTo>
                  <a:lnTo>
                    <a:pt x="5598133" y="359500"/>
                  </a:lnTo>
                  <a:lnTo>
                    <a:pt x="5547915" y="359500"/>
                  </a:lnTo>
                  <a:lnTo>
                    <a:pt x="5559818" y="401963"/>
                  </a:lnTo>
                  <a:lnTo>
                    <a:pt x="5569314" y="445630"/>
                  </a:lnTo>
                  <a:lnTo>
                    <a:pt x="5575599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5" y="6634410"/>
                  </a:lnTo>
                  <a:lnTo>
                    <a:pt x="5569249" y="6681861"/>
                  </a:lnTo>
                  <a:lnTo>
                    <a:pt x="5558753" y="6727903"/>
                  </a:lnTo>
                  <a:lnTo>
                    <a:pt x="5544386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9" y="6894195"/>
                  </a:lnTo>
                  <a:lnTo>
                    <a:pt x="5452004" y="6930352"/>
                  </a:lnTo>
                  <a:lnTo>
                    <a:pt x="5421127" y="6963964"/>
                  </a:lnTo>
                  <a:lnTo>
                    <a:pt x="5387514" y="6994842"/>
                  </a:lnTo>
                  <a:lnTo>
                    <a:pt x="5351357" y="7022796"/>
                  </a:lnTo>
                  <a:lnTo>
                    <a:pt x="5312845" y="7047637"/>
                  </a:lnTo>
                  <a:lnTo>
                    <a:pt x="5272283" y="7069114"/>
                  </a:lnTo>
                  <a:lnTo>
                    <a:pt x="5251517" y="7077913"/>
                  </a:lnTo>
                  <a:close/>
                </a:path>
                <a:path w="5706745" h="7266305">
                  <a:moveTo>
                    <a:pt x="5379910" y="7223424"/>
                  </a:moveTo>
                  <a:lnTo>
                    <a:pt x="5171295" y="7223424"/>
                  </a:lnTo>
                  <a:lnTo>
                    <a:pt x="5218394" y="7221150"/>
                  </a:lnTo>
                  <a:lnTo>
                    <a:pt x="5264380" y="7214469"/>
                  </a:lnTo>
                  <a:lnTo>
                    <a:pt x="5309028" y="7203597"/>
                  </a:lnTo>
                  <a:lnTo>
                    <a:pt x="5352113" y="7188747"/>
                  </a:lnTo>
                  <a:lnTo>
                    <a:pt x="5393411" y="7170134"/>
                  </a:lnTo>
                  <a:lnTo>
                    <a:pt x="5432696" y="7147972"/>
                  </a:lnTo>
                  <a:lnTo>
                    <a:pt x="5469745" y="7122476"/>
                  </a:lnTo>
                  <a:lnTo>
                    <a:pt x="5504331" y="7093859"/>
                  </a:lnTo>
                  <a:lnTo>
                    <a:pt x="5536231" y="7062336"/>
                  </a:lnTo>
                  <a:lnTo>
                    <a:pt x="5565220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2" y="6911470"/>
                  </a:lnTo>
                  <a:lnTo>
                    <a:pt x="5647568" y="6868631"/>
                  </a:lnTo>
                  <a:lnTo>
                    <a:pt x="5658629" y="6824172"/>
                  </a:lnTo>
                  <a:lnTo>
                    <a:pt x="5665431" y="6778308"/>
                  </a:lnTo>
                  <a:lnTo>
                    <a:pt x="5667748" y="6731261"/>
                  </a:lnTo>
                  <a:lnTo>
                    <a:pt x="5667748" y="680473"/>
                  </a:lnTo>
                  <a:lnTo>
                    <a:pt x="5664928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4" y="482690"/>
                  </a:lnTo>
                  <a:lnTo>
                    <a:pt x="5603489" y="438856"/>
                  </a:lnTo>
                  <a:lnTo>
                    <a:pt x="5577461" y="397718"/>
                  </a:lnTo>
                  <a:lnTo>
                    <a:pt x="5547915" y="359500"/>
                  </a:lnTo>
                  <a:lnTo>
                    <a:pt x="5598133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1" y="529261"/>
                  </a:lnTo>
                  <a:lnTo>
                    <a:pt x="5696337" y="578042"/>
                  </a:lnTo>
                  <a:lnTo>
                    <a:pt x="5703741" y="628517"/>
                  </a:lnTo>
                  <a:lnTo>
                    <a:pt x="5706266" y="680473"/>
                  </a:lnTo>
                  <a:lnTo>
                    <a:pt x="5706266" y="6731261"/>
                  </a:lnTo>
                  <a:lnTo>
                    <a:pt x="5704079" y="6779922"/>
                  </a:lnTo>
                  <a:lnTo>
                    <a:pt x="5697642" y="6827373"/>
                  </a:lnTo>
                  <a:lnTo>
                    <a:pt x="5687146" y="6873415"/>
                  </a:lnTo>
                  <a:lnTo>
                    <a:pt x="5672779" y="6917858"/>
                  </a:lnTo>
                  <a:lnTo>
                    <a:pt x="5654732" y="6960514"/>
                  </a:lnTo>
                  <a:lnTo>
                    <a:pt x="5633193" y="7001194"/>
                  </a:lnTo>
                  <a:lnTo>
                    <a:pt x="5608352" y="7039706"/>
                  </a:lnTo>
                  <a:lnTo>
                    <a:pt x="5580397" y="7075863"/>
                  </a:lnTo>
                  <a:lnTo>
                    <a:pt x="5549520" y="7109476"/>
                  </a:lnTo>
                  <a:lnTo>
                    <a:pt x="5515907" y="7140353"/>
                  </a:lnTo>
                  <a:lnTo>
                    <a:pt x="5479750" y="7168308"/>
                  </a:lnTo>
                  <a:lnTo>
                    <a:pt x="5441238" y="7193149"/>
                  </a:lnTo>
                  <a:lnTo>
                    <a:pt x="5400558" y="7214688"/>
                  </a:lnTo>
                  <a:lnTo>
                    <a:pt x="5379910" y="7223424"/>
                  </a:lnTo>
                  <a:close/>
                </a:path>
                <a:path w="5706745" h="7266305">
                  <a:moveTo>
                    <a:pt x="5042903" y="7120711"/>
                  </a:moveTo>
                  <a:lnTo>
                    <a:pt x="539250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6" y="7090033"/>
                  </a:lnTo>
                  <a:lnTo>
                    <a:pt x="316702" y="7073632"/>
                  </a:lnTo>
                  <a:lnTo>
                    <a:pt x="473609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10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3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54657" y="4314384"/>
              <a:ext cx="123825" cy="123824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657" y="6600384"/>
              <a:ext cx="123825" cy="123824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72024" rIns="0" bIns="0" rtlCol="0" vert="horz">
            <a:spAutoFit/>
          </a:bodyPr>
          <a:lstStyle/>
          <a:p>
            <a:pPr marL="589280">
              <a:lnSpc>
                <a:spcPct val="100000"/>
              </a:lnSpc>
              <a:spcBef>
                <a:spcPts val="100"/>
              </a:spcBef>
            </a:pPr>
            <a:r>
              <a:rPr dirty="0" spc="325"/>
              <a:t>Who</a:t>
            </a:r>
            <a:r>
              <a:rPr dirty="0" spc="-819"/>
              <a:t> </a:t>
            </a:r>
            <a:r>
              <a:rPr dirty="0" spc="-445"/>
              <a:t>Is</a:t>
            </a:r>
            <a:r>
              <a:rPr dirty="0" spc="-819"/>
              <a:t> </a:t>
            </a:r>
            <a:r>
              <a:rPr dirty="0" spc="-605"/>
              <a:t>PBRESULT</a:t>
            </a:r>
            <a:r>
              <a:rPr dirty="0" spc="-819"/>
              <a:t> </a:t>
            </a:r>
            <a:r>
              <a:rPr dirty="0" spc="-470"/>
              <a:t>VAULT</a:t>
            </a:r>
            <a:r>
              <a:rPr dirty="0" spc="-819"/>
              <a:t> </a:t>
            </a:r>
            <a:r>
              <a:rPr dirty="0" spc="-440"/>
              <a:t>FOR?</a:t>
            </a:r>
          </a:p>
        </p:txBody>
      </p:sp>
      <p:sp>
        <p:nvSpPr>
          <p:cNvPr id="9" name="object 9" descr=""/>
          <p:cNvSpPr txBox="1"/>
          <p:nvPr/>
        </p:nvSpPr>
        <p:spPr>
          <a:xfrm>
            <a:off x="856207" y="3231684"/>
            <a:ext cx="4808855" cy="54724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45" b="1">
                <a:solidFill>
                  <a:srgbClr val="312E5E"/>
                </a:solidFill>
                <a:latin typeface="Trebuchet MS"/>
                <a:cs typeface="Trebuchet MS"/>
              </a:rPr>
              <a:t>Educational</a:t>
            </a:r>
            <a:r>
              <a:rPr dirty="0" sz="3600" spc="-229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120" b="1">
                <a:solidFill>
                  <a:srgbClr val="312E5E"/>
                </a:solidFill>
                <a:latin typeface="Trebuchet MS"/>
                <a:cs typeface="Trebuchet MS"/>
              </a:rPr>
              <a:t>Institutions:</a:t>
            </a:r>
            <a:endParaRPr sz="3600">
              <a:latin typeface="Trebuchet MS"/>
              <a:cs typeface="Trebuchet MS"/>
            </a:endParaRPr>
          </a:p>
          <a:p>
            <a:pPr marL="616585" marR="292100">
              <a:lnSpc>
                <a:spcPct val="107100"/>
              </a:lnSpc>
              <a:spcBef>
                <a:spcPts val="2565"/>
              </a:spcBef>
            </a:pPr>
            <a:r>
              <a:rPr dirty="0" sz="2800" spc="-160">
                <a:solidFill>
                  <a:srgbClr val="312E5E"/>
                </a:solidFill>
                <a:latin typeface="Lucida Sans Unicode"/>
                <a:cs typeface="Lucida Sans Unicode"/>
              </a:rPr>
              <a:t>Primary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30">
                <a:solidFill>
                  <a:srgbClr val="312E5E"/>
                </a:solidFill>
                <a:latin typeface="Lucida Sans Unicode"/>
                <a:cs typeface="Lucida Sans Unicode"/>
              </a:rPr>
              <a:t>Secondary </a:t>
            </a:r>
            <a:r>
              <a:rPr dirty="0" sz="2800" spc="-120">
                <a:solidFill>
                  <a:srgbClr val="312E5E"/>
                </a:solidFill>
                <a:latin typeface="Lucida Sans Unicode"/>
                <a:cs typeface="Lucida Sans Unicode"/>
              </a:rPr>
              <a:t>Schools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seeking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an </a:t>
            </a:r>
            <a:r>
              <a:rPr dirty="0" sz="2800" spc="-180">
                <a:solidFill>
                  <a:srgbClr val="312E5E"/>
                </a:solidFill>
                <a:latin typeface="Lucida Sans Unicode"/>
                <a:cs typeface="Lucida Sans Unicode"/>
              </a:rPr>
              <a:t>efficient,</a:t>
            </a:r>
            <a:r>
              <a:rPr dirty="0" sz="2800" spc="-24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streamlined,</a:t>
            </a:r>
            <a:r>
              <a:rPr dirty="0" sz="2800" spc="-23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14">
                <a:solidFill>
                  <a:srgbClr val="312E5E"/>
                </a:solidFill>
                <a:latin typeface="Lucida Sans Unicode"/>
                <a:cs typeface="Lucida Sans Unicode"/>
              </a:rPr>
              <a:t>and </a:t>
            </a:r>
            <a:r>
              <a:rPr dirty="0" sz="2800" spc="-195">
                <a:solidFill>
                  <a:srgbClr val="312E5E"/>
                </a:solidFill>
                <a:latin typeface="Lucida Sans Unicode"/>
                <a:cs typeface="Lucida Sans Unicode"/>
              </a:rPr>
              <a:t>digital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5">
                <a:solidFill>
                  <a:srgbClr val="312E5E"/>
                </a:solidFill>
                <a:latin typeface="Lucida Sans Unicode"/>
                <a:cs typeface="Lucida Sans Unicode"/>
              </a:rPr>
              <a:t>solution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for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result </a:t>
            </a:r>
            <a:r>
              <a:rPr dirty="0" sz="2800" spc="-100">
                <a:solidFill>
                  <a:srgbClr val="312E5E"/>
                </a:solidFill>
                <a:latin typeface="Lucida Sans Unicode"/>
                <a:cs typeface="Lucida Sans Unicode"/>
              </a:rPr>
              <a:t>management.</a:t>
            </a:r>
            <a:endParaRPr sz="2800">
              <a:latin typeface="Lucida Sans Unicode"/>
              <a:cs typeface="Lucida Sans Unicode"/>
            </a:endParaRPr>
          </a:p>
          <a:p>
            <a:pPr marL="616585" marR="355600">
              <a:lnSpc>
                <a:spcPct val="107100"/>
              </a:lnSpc>
            </a:pP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Institutions</a:t>
            </a:r>
            <a:r>
              <a:rPr dirty="0" sz="2800" spc="-2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desiring</a:t>
            </a:r>
            <a:r>
              <a:rPr dirty="0" sz="2800" spc="-22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to </a:t>
            </a:r>
            <a:r>
              <a:rPr dirty="0" sz="2800" spc="-170">
                <a:solidFill>
                  <a:srgbClr val="312E5E"/>
                </a:solidFill>
                <a:latin typeface="Lucida Sans Unicode"/>
                <a:cs typeface="Lucida Sans Unicode"/>
              </a:rPr>
              <a:t>enhance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communication, </a:t>
            </a:r>
            <a:r>
              <a:rPr dirty="0" sz="2800" spc="-200">
                <a:solidFill>
                  <a:srgbClr val="312E5E"/>
                </a:solidFill>
                <a:latin typeface="Lucida Sans Unicode"/>
                <a:cs typeface="Lucida Sans Unicode"/>
              </a:rPr>
              <a:t>collaboration,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">
                <a:solidFill>
                  <a:srgbClr val="312E5E"/>
                </a:solidFill>
                <a:latin typeface="Lucida Sans Unicode"/>
                <a:cs typeface="Lucida Sans Unicode"/>
              </a:rPr>
              <a:t>data </a:t>
            </a:r>
            <a:r>
              <a:rPr dirty="0" sz="2800" spc="-170">
                <a:solidFill>
                  <a:srgbClr val="312E5E"/>
                </a:solidFill>
                <a:latin typeface="Lucida Sans Unicode"/>
                <a:cs typeface="Lucida Sans Unicode"/>
              </a:rPr>
              <a:t>security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within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">
                <a:solidFill>
                  <a:srgbClr val="312E5E"/>
                </a:solidFill>
                <a:latin typeface="Lucida Sans Unicode"/>
                <a:cs typeface="Lucida Sans Unicode"/>
              </a:rPr>
              <a:t>their </a:t>
            </a:r>
            <a:r>
              <a:rPr dirty="0" sz="2800" spc="-135">
                <a:solidFill>
                  <a:srgbClr val="312E5E"/>
                </a:solidFill>
                <a:latin typeface="Lucida Sans Unicode"/>
                <a:cs typeface="Lucida Sans Unicode"/>
              </a:rPr>
              <a:t>academic</a:t>
            </a:r>
            <a:r>
              <a:rPr dirty="0" sz="2800" spc="-24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95">
                <a:solidFill>
                  <a:srgbClr val="312E5E"/>
                </a:solidFill>
                <a:latin typeface="Lucida Sans Unicode"/>
                <a:cs typeface="Lucida Sans Unicode"/>
              </a:rPr>
              <a:t>community.</a:t>
            </a:r>
            <a:endParaRPr sz="2800">
              <a:latin typeface="Lucida Sans Unicode"/>
              <a:cs typeface="Lucida Sans Unicode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6483349" y="2589954"/>
            <a:ext cx="5706745" cy="7266305"/>
            <a:chOff x="6483349" y="2589954"/>
            <a:chExt cx="5706745" cy="7266305"/>
          </a:xfrm>
        </p:grpSpPr>
        <p:sp>
          <p:nvSpPr>
            <p:cNvPr id="11" name="object 11" descr=""/>
            <p:cNvSpPr/>
            <p:nvPr/>
          </p:nvSpPr>
          <p:spPr>
            <a:xfrm>
              <a:off x="6795772" y="2949455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2" y="6761210"/>
                  </a:moveTo>
                  <a:lnTo>
                    <a:pt x="4734759" y="6761210"/>
                  </a:lnTo>
                  <a:lnTo>
                    <a:pt x="4780210" y="6759023"/>
                  </a:lnTo>
                  <a:lnTo>
                    <a:pt x="4825098" y="6752586"/>
                  </a:lnTo>
                  <a:lnTo>
                    <a:pt x="4869175" y="6742090"/>
                  </a:lnTo>
                  <a:lnTo>
                    <a:pt x="4912196" y="6727724"/>
                  </a:lnTo>
                  <a:lnTo>
                    <a:pt x="4953914" y="6709676"/>
                  </a:lnTo>
                  <a:lnTo>
                    <a:pt x="4994081" y="6688137"/>
                  </a:lnTo>
                  <a:lnTo>
                    <a:pt x="5032452" y="6663296"/>
                  </a:lnTo>
                  <a:lnTo>
                    <a:pt x="5068780" y="6635341"/>
                  </a:lnTo>
                  <a:lnTo>
                    <a:pt x="5102819" y="6604464"/>
                  </a:lnTo>
                  <a:lnTo>
                    <a:pt x="5134321" y="6570851"/>
                  </a:lnTo>
                  <a:lnTo>
                    <a:pt x="5163041" y="6534694"/>
                  </a:lnTo>
                  <a:lnTo>
                    <a:pt x="5188731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4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8" y="130599"/>
                  </a:lnTo>
                  <a:lnTo>
                    <a:pt x="5258496" y="86130"/>
                  </a:lnTo>
                  <a:lnTo>
                    <a:pt x="5249200" y="42463"/>
                  </a:lnTo>
                  <a:lnTo>
                    <a:pt x="5235491" y="0"/>
                  </a:lnTo>
                  <a:lnTo>
                    <a:pt x="5265038" y="38218"/>
                  </a:lnTo>
                  <a:lnTo>
                    <a:pt x="5291066" y="79356"/>
                  </a:lnTo>
                  <a:lnTo>
                    <a:pt x="5313201" y="123189"/>
                  </a:lnTo>
                  <a:lnTo>
                    <a:pt x="5331069" y="169493"/>
                  </a:lnTo>
                  <a:lnTo>
                    <a:pt x="5344295" y="218043"/>
                  </a:lnTo>
                  <a:lnTo>
                    <a:pt x="5352505" y="268614"/>
                  </a:lnTo>
                  <a:lnTo>
                    <a:pt x="5355325" y="320982"/>
                  </a:lnTo>
                  <a:lnTo>
                    <a:pt x="5355325" y="6371751"/>
                  </a:lnTo>
                  <a:lnTo>
                    <a:pt x="5353050" y="6418807"/>
                  </a:lnTo>
                  <a:lnTo>
                    <a:pt x="5346370" y="6464672"/>
                  </a:lnTo>
                  <a:lnTo>
                    <a:pt x="5335498" y="6509131"/>
                  </a:lnTo>
                  <a:lnTo>
                    <a:pt x="5320648" y="6551970"/>
                  </a:lnTo>
                  <a:lnTo>
                    <a:pt x="5302035" y="6592974"/>
                  </a:lnTo>
                  <a:lnTo>
                    <a:pt x="5279873" y="6631929"/>
                  </a:lnTo>
                  <a:lnTo>
                    <a:pt x="5254376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2" y="6761210"/>
                  </a:lnTo>
                  <a:close/>
                </a:path>
                <a:path w="5355590" h="6864350">
                  <a:moveTo>
                    <a:pt x="4863152" y="6863924"/>
                  </a:moveTo>
                  <a:lnTo>
                    <a:pt x="351331" y="6863924"/>
                  </a:lnTo>
                  <a:lnTo>
                    <a:pt x="300488" y="6861349"/>
                  </a:lnTo>
                  <a:lnTo>
                    <a:pt x="251132" y="6853759"/>
                  </a:lnTo>
                  <a:lnTo>
                    <a:pt x="203509" y="6841355"/>
                  </a:lnTo>
                  <a:lnTo>
                    <a:pt x="157864" y="6824336"/>
                  </a:lnTo>
                  <a:lnTo>
                    <a:pt x="114445" y="6802904"/>
                  </a:lnTo>
                  <a:lnTo>
                    <a:pt x="73497" y="6777259"/>
                  </a:lnTo>
                  <a:lnTo>
                    <a:pt x="35266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2" y="6753267"/>
                  </a:lnTo>
                  <a:lnTo>
                    <a:pt x="176394" y="6759190"/>
                  </a:lnTo>
                  <a:lnTo>
                    <a:pt x="222547" y="6761210"/>
                  </a:lnTo>
                  <a:lnTo>
                    <a:pt x="5162132" y="6761210"/>
                  </a:lnTo>
                  <a:lnTo>
                    <a:pt x="5160022" y="6762975"/>
                  </a:lnTo>
                  <a:lnTo>
                    <a:pt x="5123330" y="6788472"/>
                  </a:lnTo>
                  <a:lnTo>
                    <a:pt x="5084375" y="6810634"/>
                  </a:lnTo>
                  <a:lnTo>
                    <a:pt x="5043371" y="6829247"/>
                  </a:lnTo>
                  <a:lnTo>
                    <a:pt x="5000532" y="6844097"/>
                  </a:lnTo>
                  <a:lnTo>
                    <a:pt x="4956073" y="6854969"/>
                  </a:lnTo>
                  <a:lnTo>
                    <a:pt x="4910208" y="6861649"/>
                  </a:lnTo>
                  <a:lnTo>
                    <a:pt x="4863152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6526147" y="2632752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5" y="7035115"/>
                  </a:moveTo>
                  <a:lnTo>
                    <a:pt x="492173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4" y="7000981"/>
                  </a:lnTo>
                  <a:lnTo>
                    <a:pt x="270950" y="6982609"/>
                  </a:lnTo>
                  <a:lnTo>
                    <a:pt x="231995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2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5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5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2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5" y="75452"/>
                  </a:lnTo>
                  <a:lnTo>
                    <a:pt x="270950" y="53290"/>
                  </a:lnTo>
                  <a:lnTo>
                    <a:pt x="311954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3" y="0"/>
                  </a:lnTo>
                  <a:lnTo>
                    <a:pt x="4995825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8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6" y="231995"/>
                  </a:lnTo>
                  <a:lnTo>
                    <a:pt x="5434708" y="270950"/>
                  </a:lnTo>
                  <a:lnTo>
                    <a:pt x="5453321" y="311954"/>
                  </a:lnTo>
                  <a:lnTo>
                    <a:pt x="5468171" y="354792"/>
                  </a:lnTo>
                  <a:lnTo>
                    <a:pt x="5479043" y="399251"/>
                  </a:lnTo>
                  <a:lnTo>
                    <a:pt x="5485724" y="445116"/>
                  </a:lnTo>
                  <a:lnTo>
                    <a:pt x="5487998" y="492172"/>
                  </a:lnTo>
                  <a:lnTo>
                    <a:pt x="5487998" y="6542942"/>
                  </a:lnTo>
                  <a:lnTo>
                    <a:pt x="5485724" y="6589999"/>
                  </a:lnTo>
                  <a:lnTo>
                    <a:pt x="5479043" y="6635863"/>
                  </a:lnTo>
                  <a:lnTo>
                    <a:pt x="5468171" y="6680322"/>
                  </a:lnTo>
                  <a:lnTo>
                    <a:pt x="5453321" y="6723161"/>
                  </a:lnTo>
                  <a:lnTo>
                    <a:pt x="5434708" y="6764165"/>
                  </a:lnTo>
                  <a:lnTo>
                    <a:pt x="5412546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8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5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6483349" y="2589954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5" h="7266305">
                  <a:moveTo>
                    <a:pt x="5171308" y="7266222"/>
                  </a:moveTo>
                  <a:lnTo>
                    <a:pt x="668083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0" y="7090417"/>
                  </a:lnTo>
                  <a:lnTo>
                    <a:pt x="241435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5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3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2" y="77474"/>
                  </a:lnTo>
                  <a:lnTo>
                    <a:pt x="313748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6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8" y="313747"/>
                  </a:lnTo>
                  <a:lnTo>
                    <a:pt x="77475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3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5" y="6767725"/>
                  </a:lnTo>
                  <a:lnTo>
                    <a:pt x="96088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6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8" y="7025406"/>
                  </a:lnTo>
                  <a:lnTo>
                    <a:pt x="354752" y="7043779"/>
                  </a:lnTo>
                  <a:lnTo>
                    <a:pt x="397590" y="7058415"/>
                  </a:lnTo>
                  <a:lnTo>
                    <a:pt x="442049" y="7069114"/>
                  </a:lnTo>
                  <a:lnTo>
                    <a:pt x="473610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10" y="7223424"/>
                  </a:lnTo>
                  <a:lnTo>
                    <a:pt x="5357903" y="7232735"/>
                  </a:lnTo>
                  <a:lnTo>
                    <a:pt x="5313459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8" y="7266222"/>
                  </a:lnTo>
                  <a:close/>
                </a:path>
                <a:path w="5706745" h="7266305">
                  <a:moveTo>
                    <a:pt x="5251517" y="7077913"/>
                  </a:moveTo>
                  <a:lnTo>
                    <a:pt x="5038623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2" y="7043236"/>
                  </a:lnTo>
                  <a:lnTo>
                    <a:pt x="5259846" y="7024622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4" y="6845918"/>
                  </a:lnTo>
                  <a:lnTo>
                    <a:pt x="5477506" y="6806962"/>
                  </a:lnTo>
                  <a:lnTo>
                    <a:pt x="5496119" y="6765958"/>
                  </a:lnTo>
                  <a:lnTo>
                    <a:pt x="5510969" y="6723120"/>
                  </a:lnTo>
                  <a:lnTo>
                    <a:pt x="5521841" y="6678661"/>
                  </a:lnTo>
                  <a:lnTo>
                    <a:pt x="5528522" y="6632796"/>
                  </a:lnTo>
                  <a:lnTo>
                    <a:pt x="5530796" y="6585740"/>
                  </a:lnTo>
                  <a:lnTo>
                    <a:pt x="5530796" y="534970"/>
                  </a:lnTo>
                  <a:lnTo>
                    <a:pt x="5528522" y="487913"/>
                  </a:lnTo>
                  <a:lnTo>
                    <a:pt x="5521841" y="442049"/>
                  </a:lnTo>
                  <a:lnTo>
                    <a:pt x="5510956" y="397590"/>
                  </a:lnTo>
                  <a:lnTo>
                    <a:pt x="5496119" y="354751"/>
                  </a:lnTo>
                  <a:lnTo>
                    <a:pt x="5477506" y="313747"/>
                  </a:lnTo>
                  <a:lnTo>
                    <a:pt x="5455344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6" y="96087"/>
                  </a:lnTo>
                  <a:lnTo>
                    <a:pt x="5218842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3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1" y="212862"/>
                  </a:lnTo>
                  <a:lnTo>
                    <a:pt x="5492278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0" y="355194"/>
                  </a:lnTo>
                  <a:lnTo>
                    <a:pt x="5598132" y="359500"/>
                  </a:lnTo>
                  <a:lnTo>
                    <a:pt x="5547914" y="359500"/>
                  </a:lnTo>
                  <a:lnTo>
                    <a:pt x="5559818" y="401963"/>
                  </a:lnTo>
                  <a:lnTo>
                    <a:pt x="5569314" y="445630"/>
                  </a:lnTo>
                  <a:lnTo>
                    <a:pt x="5575600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6" y="6634410"/>
                  </a:lnTo>
                  <a:lnTo>
                    <a:pt x="5569249" y="6681861"/>
                  </a:lnTo>
                  <a:lnTo>
                    <a:pt x="5558753" y="6727903"/>
                  </a:lnTo>
                  <a:lnTo>
                    <a:pt x="5544387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9" y="6894195"/>
                  </a:lnTo>
                  <a:lnTo>
                    <a:pt x="5452005" y="6930352"/>
                  </a:lnTo>
                  <a:lnTo>
                    <a:pt x="5421127" y="6963964"/>
                  </a:lnTo>
                  <a:lnTo>
                    <a:pt x="5387515" y="6994842"/>
                  </a:lnTo>
                  <a:lnTo>
                    <a:pt x="5351358" y="7022796"/>
                  </a:lnTo>
                  <a:lnTo>
                    <a:pt x="5312845" y="7047637"/>
                  </a:lnTo>
                  <a:lnTo>
                    <a:pt x="5272283" y="7069114"/>
                  </a:lnTo>
                  <a:lnTo>
                    <a:pt x="5251517" y="7077913"/>
                  </a:lnTo>
                  <a:close/>
                </a:path>
                <a:path w="5706745" h="7266305">
                  <a:moveTo>
                    <a:pt x="5379910" y="7223424"/>
                  </a:moveTo>
                  <a:lnTo>
                    <a:pt x="5171296" y="7223424"/>
                  </a:lnTo>
                  <a:lnTo>
                    <a:pt x="5218395" y="7221150"/>
                  </a:lnTo>
                  <a:lnTo>
                    <a:pt x="5264381" y="7214469"/>
                  </a:lnTo>
                  <a:lnTo>
                    <a:pt x="5309028" y="7203597"/>
                  </a:lnTo>
                  <a:lnTo>
                    <a:pt x="5352114" y="7188747"/>
                  </a:lnTo>
                  <a:lnTo>
                    <a:pt x="5393411" y="7170134"/>
                  </a:lnTo>
                  <a:lnTo>
                    <a:pt x="5432696" y="7147972"/>
                  </a:lnTo>
                  <a:lnTo>
                    <a:pt x="5469745" y="7122476"/>
                  </a:lnTo>
                  <a:lnTo>
                    <a:pt x="5504331" y="7093859"/>
                  </a:lnTo>
                  <a:lnTo>
                    <a:pt x="5536231" y="7062336"/>
                  </a:lnTo>
                  <a:lnTo>
                    <a:pt x="5565220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1" y="6911470"/>
                  </a:lnTo>
                  <a:lnTo>
                    <a:pt x="5647568" y="6868631"/>
                  </a:lnTo>
                  <a:lnTo>
                    <a:pt x="5658629" y="6824172"/>
                  </a:lnTo>
                  <a:lnTo>
                    <a:pt x="5665431" y="6778308"/>
                  </a:lnTo>
                  <a:lnTo>
                    <a:pt x="5667747" y="6731261"/>
                  </a:lnTo>
                  <a:lnTo>
                    <a:pt x="5667747" y="680473"/>
                  </a:lnTo>
                  <a:lnTo>
                    <a:pt x="5664928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4" y="482690"/>
                  </a:lnTo>
                  <a:lnTo>
                    <a:pt x="5603489" y="438856"/>
                  </a:lnTo>
                  <a:lnTo>
                    <a:pt x="5577461" y="397718"/>
                  </a:lnTo>
                  <a:lnTo>
                    <a:pt x="5547914" y="359500"/>
                  </a:lnTo>
                  <a:lnTo>
                    <a:pt x="5598132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1" y="529261"/>
                  </a:lnTo>
                  <a:lnTo>
                    <a:pt x="5696337" y="578042"/>
                  </a:lnTo>
                  <a:lnTo>
                    <a:pt x="5703741" y="628517"/>
                  </a:lnTo>
                  <a:lnTo>
                    <a:pt x="5706266" y="680473"/>
                  </a:lnTo>
                  <a:lnTo>
                    <a:pt x="5706266" y="6731261"/>
                  </a:lnTo>
                  <a:lnTo>
                    <a:pt x="5704078" y="6779922"/>
                  </a:lnTo>
                  <a:lnTo>
                    <a:pt x="5697642" y="6827373"/>
                  </a:lnTo>
                  <a:lnTo>
                    <a:pt x="5687146" y="6873415"/>
                  </a:lnTo>
                  <a:lnTo>
                    <a:pt x="5672779" y="6917858"/>
                  </a:lnTo>
                  <a:lnTo>
                    <a:pt x="5654732" y="6960514"/>
                  </a:lnTo>
                  <a:lnTo>
                    <a:pt x="5633193" y="7001194"/>
                  </a:lnTo>
                  <a:lnTo>
                    <a:pt x="5608352" y="7039706"/>
                  </a:lnTo>
                  <a:lnTo>
                    <a:pt x="5580398" y="7075863"/>
                  </a:lnTo>
                  <a:lnTo>
                    <a:pt x="5549520" y="7109476"/>
                  </a:lnTo>
                  <a:lnTo>
                    <a:pt x="5515908" y="7140353"/>
                  </a:lnTo>
                  <a:lnTo>
                    <a:pt x="5479750" y="7168308"/>
                  </a:lnTo>
                  <a:lnTo>
                    <a:pt x="5441238" y="7193149"/>
                  </a:lnTo>
                  <a:lnTo>
                    <a:pt x="5400559" y="7214688"/>
                  </a:lnTo>
                  <a:lnTo>
                    <a:pt x="5379910" y="7223424"/>
                  </a:lnTo>
                  <a:close/>
                </a:path>
                <a:path w="5706745" h="7266305">
                  <a:moveTo>
                    <a:pt x="5042902" y="7120711"/>
                  </a:moveTo>
                  <a:lnTo>
                    <a:pt x="539250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6" y="7090033"/>
                  </a:lnTo>
                  <a:lnTo>
                    <a:pt x="316702" y="7073632"/>
                  </a:lnTo>
                  <a:lnTo>
                    <a:pt x="473610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10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2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43040" y="4657284"/>
              <a:ext cx="123825" cy="123824"/>
            </a:xfrm>
            <a:prstGeom prst="rect">
              <a:avLst/>
            </a:prstGeom>
          </p:spPr>
        </p:pic>
        <p:pic>
          <p:nvPicPr>
            <p:cNvPr id="15" name="object 15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43040" y="6943284"/>
              <a:ext cx="123825" cy="123824"/>
            </a:xfrm>
            <a:prstGeom prst="rect">
              <a:avLst/>
            </a:prstGeom>
          </p:spPr>
        </p:pic>
      </p:grpSp>
      <p:sp>
        <p:nvSpPr>
          <p:cNvPr id="16" name="object 16" descr=""/>
          <p:cNvSpPr txBox="1"/>
          <p:nvPr/>
        </p:nvSpPr>
        <p:spPr>
          <a:xfrm>
            <a:off x="6977011" y="2926884"/>
            <a:ext cx="382714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14" b="1">
                <a:solidFill>
                  <a:srgbClr val="312E5E"/>
                </a:solidFill>
                <a:latin typeface="Trebuchet MS"/>
                <a:cs typeface="Trebuchet MS"/>
              </a:rPr>
              <a:t>Administrators</a:t>
            </a:r>
            <a:r>
              <a:rPr dirty="0" sz="3600" spc="-260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30" b="1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6977011" y="3536484"/>
            <a:ext cx="4751070" cy="55105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45" b="1">
                <a:solidFill>
                  <a:srgbClr val="312E5E"/>
                </a:solidFill>
                <a:latin typeface="Trebuchet MS"/>
                <a:cs typeface="Trebuchet MS"/>
              </a:rPr>
              <a:t>School</a:t>
            </a:r>
            <a:r>
              <a:rPr dirty="0" sz="3600" spc="-29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10" b="1">
                <a:solidFill>
                  <a:srgbClr val="312E5E"/>
                </a:solidFill>
                <a:latin typeface="Trebuchet MS"/>
                <a:cs typeface="Trebuchet MS"/>
              </a:rPr>
              <a:t>Management:</a:t>
            </a:r>
            <a:endParaRPr sz="3600">
              <a:latin typeface="Trebuchet MS"/>
              <a:cs typeface="Trebuchet MS"/>
            </a:endParaRPr>
          </a:p>
          <a:p>
            <a:pPr marL="584200" marR="552450">
              <a:lnSpc>
                <a:spcPct val="107100"/>
              </a:lnSpc>
              <a:spcBef>
                <a:spcPts val="2865"/>
              </a:spcBef>
            </a:pPr>
            <a:r>
              <a:rPr dirty="0" sz="2800" spc="-135">
                <a:solidFill>
                  <a:srgbClr val="312E5E"/>
                </a:solidFill>
                <a:latin typeface="Lucida Sans Unicode"/>
                <a:cs typeface="Lucida Sans Unicode"/>
              </a:rPr>
              <a:t>School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5">
                <a:solidFill>
                  <a:srgbClr val="312E5E"/>
                </a:solidFill>
                <a:latin typeface="Lucida Sans Unicode"/>
                <a:cs typeface="Lucida Sans Unicode"/>
              </a:rPr>
              <a:t>administrators 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looking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75">
                <a:solidFill>
                  <a:srgbClr val="312E5E"/>
                </a:solidFill>
                <a:latin typeface="Lucida Sans Unicode"/>
                <a:cs typeface="Lucida Sans Unicode"/>
              </a:rPr>
              <a:t>to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eliminate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the </a:t>
            </a:r>
            <a:r>
              <a:rPr dirty="0" sz="2800" spc="-240">
                <a:solidFill>
                  <a:srgbClr val="312E5E"/>
                </a:solidFill>
                <a:latin typeface="Lucida Sans Unicode"/>
                <a:cs typeface="Lucida Sans Unicode"/>
              </a:rPr>
              <a:t>burden</a:t>
            </a:r>
            <a:r>
              <a:rPr dirty="0" sz="2800" spc="-27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35">
                <a:solidFill>
                  <a:srgbClr val="312E5E"/>
                </a:solidFill>
                <a:latin typeface="Lucida Sans Unicode"/>
                <a:cs typeface="Lucida Sans Unicode"/>
              </a:rPr>
              <a:t>of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manual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45">
                <a:solidFill>
                  <a:srgbClr val="312E5E"/>
                </a:solidFill>
                <a:latin typeface="Lucida Sans Unicode"/>
                <a:cs typeface="Lucida Sans Unicode"/>
              </a:rPr>
              <a:t>result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compilation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and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administrative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tasks.</a:t>
            </a:r>
            <a:endParaRPr sz="2800">
              <a:latin typeface="Lucida Sans Unicode"/>
              <a:cs typeface="Lucida Sans Unicode"/>
            </a:endParaRPr>
          </a:p>
          <a:p>
            <a:pPr marL="584200" marR="5080">
              <a:lnSpc>
                <a:spcPct val="107100"/>
              </a:lnSpc>
            </a:pPr>
            <a:r>
              <a:rPr dirty="0" sz="2800" spc="-175">
                <a:solidFill>
                  <a:srgbClr val="312E5E"/>
                </a:solidFill>
                <a:latin typeface="Lucida Sans Unicode"/>
                <a:cs typeface="Lucida Sans Unicode"/>
              </a:rPr>
              <a:t>Management</a:t>
            </a:r>
            <a:r>
              <a:rPr dirty="0" sz="2800" spc="-23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seeking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comprehensive</a:t>
            </a:r>
            <a:r>
              <a:rPr dirty="0" sz="2800" spc="-229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45">
                <a:solidFill>
                  <a:srgbClr val="312E5E"/>
                </a:solidFill>
                <a:latin typeface="Lucida Sans Unicode"/>
                <a:cs typeface="Lucida Sans Unicode"/>
              </a:rPr>
              <a:t>system</a:t>
            </a:r>
            <a:r>
              <a:rPr dirty="0" sz="2800" spc="-22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to 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promote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65">
                <a:solidFill>
                  <a:srgbClr val="312E5E"/>
                </a:solidFill>
                <a:latin typeface="Lucida Sans Unicode"/>
                <a:cs typeface="Lucida Sans Unicode"/>
              </a:rPr>
              <a:t>efficiency, </a:t>
            </a:r>
            <a:r>
              <a:rPr dirty="0" sz="2800" spc="-160">
                <a:solidFill>
                  <a:srgbClr val="312E5E"/>
                </a:solidFill>
                <a:latin typeface="Lucida Sans Unicode"/>
                <a:cs typeface="Lucida Sans Unicode"/>
              </a:rPr>
              <a:t>accuracy,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65">
                <a:solidFill>
                  <a:srgbClr val="312E5E"/>
                </a:solidFill>
                <a:latin typeface="Lucida Sans Unicode"/>
                <a:cs typeface="Lucida Sans Unicode"/>
              </a:rPr>
              <a:t>transparency </a:t>
            </a:r>
            <a:r>
              <a:rPr dirty="0" sz="2800" spc="-210">
                <a:solidFill>
                  <a:srgbClr val="312E5E"/>
                </a:solidFill>
                <a:latin typeface="Lucida Sans Unicode"/>
                <a:cs typeface="Lucida Sans Unicode"/>
              </a:rPr>
              <a:t>in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education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0">
                <a:solidFill>
                  <a:srgbClr val="312E5E"/>
                </a:solidFill>
                <a:latin typeface="Lucida Sans Unicode"/>
                <a:cs typeface="Lucida Sans Unicode"/>
              </a:rPr>
              <a:t>management.</a:t>
            </a:r>
            <a:endParaRPr sz="2800">
              <a:latin typeface="Lucida Sans Unicode"/>
              <a:cs typeface="Lucida Sans Unicode"/>
            </a:endParaRPr>
          </a:p>
        </p:txBody>
      </p:sp>
      <p:grpSp>
        <p:nvGrpSpPr>
          <p:cNvPr id="18" name="object 18" descr=""/>
          <p:cNvGrpSpPr/>
          <p:nvPr/>
        </p:nvGrpSpPr>
        <p:grpSpPr>
          <a:xfrm>
            <a:off x="12380115" y="2589954"/>
            <a:ext cx="5706745" cy="7266305"/>
            <a:chOff x="12380115" y="2589954"/>
            <a:chExt cx="5706745" cy="7266305"/>
          </a:xfrm>
        </p:grpSpPr>
        <p:sp>
          <p:nvSpPr>
            <p:cNvPr id="19" name="object 19" descr=""/>
            <p:cNvSpPr/>
            <p:nvPr/>
          </p:nvSpPr>
          <p:spPr>
            <a:xfrm>
              <a:off x="12692538" y="2949455"/>
              <a:ext cx="5355590" cy="6864350"/>
            </a:xfrm>
            <a:custGeom>
              <a:avLst/>
              <a:gdLst/>
              <a:ahLst/>
              <a:cxnLst/>
              <a:rect l="l" t="t" r="r" b="b"/>
              <a:pathLst>
                <a:path w="5355590" h="6864350">
                  <a:moveTo>
                    <a:pt x="5162133" y="6761210"/>
                  </a:moveTo>
                  <a:lnTo>
                    <a:pt x="4734761" y="6761210"/>
                  </a:lnTo>
                  <a:lnTo>
                    <a:pt x="4780212" y="6759023"/>
                  </a:lnTo>
                  <a:lnTo>
                    <a:pt x="4825099" y="6752586"/>
                  </a:lnTo>
                  <a:lnTo>
                    <a:pt x="4869177" y="6742090"/>
                  </a:lnTo>
                  <a:lnTo>
                    <a:pt x="4912197" y="6727724"/>
                  </a:lnTo>
                  <a:lnTo>
                    <a:pt x="4953915" y="6709676"/>
                  </a:lnTo>
                  <a:lnTo>
                    <a:pt x="4994082" y="6688137"/>
                  </a:lnTo>
                  <a:lnTo>
                    <a:pt x="5032453" y="6663296"/>
                  </a:lnTo>
                  <a:lnTo>
                    <a:pt x="5068781" y="6635341"/>
                  </a:lnTo>
                  <a:lnTo>
                    <a:pt x="5102820" y="6604464"/>
                  </a:lnTo>
                  <a:lnTo>
                    <a:pt x="5134322" y="6570851"/>
                  </a:lnTo>
                  <a:lnTo>
                    <a:pt x="5163041" y="6534694"/>
                  </a:lnTo>
                  <a:lnTo>
                    <a:pt x="5188732" y="6496181"/>
                  </a:lnTo>
                  <a:lnTo>
                    <a:pt x="5211146" y="6455502"/>
                  </a:lnTo>
                  <a:lnTo>
                    <a:pt x="5230038" y="6412846"/>
                  </a:lnTo>
                  <a:lnTo>
                    <a:pt x="5245161" y="6368403"/>
                  </a:lnTo>
                  <a:lnTo>
                    <a:pt x="5256268" y="6322361"/>
                  </a:lnTo>
                  <a:lnTo>
                    <a:pt x="5263114" y="6274910"/>
                  </a:lnTo>
                  <a:lnTo>
                    <a:pt x="5265450" y="6226239"/>
                  </a:lnTo>
                  <a:lnTo>
                    <a:pt x="5265450" y="175470"/>
                  </a:lnTo>
                  <a:lnTo>
                    <a:pt x="5263779" y="130599"/>
                  </a:lnTo>
                  <a:lnTo>
                    <a:pt x="5258496" y="86130"/>
                  </a:lnTo>
                  <a:lnTo>
                    <a:pt x="5249201" y="42463"/>
                  </a:lnTo>
                  <a:lnTo>
                    <a:pt x="5235493" y="0"/>
                  </a:lnTo>
                  <a:lnTo>
                    <a:pt x="5265039" y="38218"/>
                  </a:lnTo>
                  <a:lnTo>
                    <a:pt x="5291067" y="79356"/>
                  </a:lnTo>
                  <a:lnTo>
                    <a:pt x="5313202" y="123189"/>
                  </a:lnTo>
                  <a:lnTo>
                    <a:pt x="5331070" y="169493"/>
                  </a:lnTo>
                  <a:lnTo>
                    <a:pt x="5344296" y="218043"/>
                  </a:lnTo>
                  <a:lnTo>
                    <a:pt x="5352506" y="268614"/>
                  </a:lnTo>
                  <a:lnTo>
                    <a:pt x="5355326" y="320982"/>
                  </a:lnTo>
                  <a:lnTo>
                    <a:pt x="5355326" y="6371751"/>
                  </a:lnTo>
                  <a:lnTo>
                    <a:pt x="5353052" y="6418807"/>
                  </a:lnTo>
                  <a:lnTo>
                    <a:pt x="5346371" y="6464672"/>
                  </a:lnTo>
                  <a:lnTo>
                    <a:pt x="5335499" y="6509131"/>
                  </a:lnTo>
                  <a:lnTo>
                    <a:pt x="5320649" y="6551970"/>
                  </a:lnTo>
                  <a:lnTo>
                    <a:pt x="5302036" y="6592974"/>
                  </a:lnTo>
                  <a:lnTo>
                    <a:pt x="5279874" y="6631929"/>
                  </a:lnTo>
                  <a:lnTo>
                    <a:pt x="5254377" y="6668621"/>
                  </a:lnTo>
                  <a:lnTo>
                    <a:pt x="5225760" y="6702836"/>
                  </a:lnTo>
                  <a:lnTo>
                    <a:pt x="5194237" y="6734358"/>
                  </a:lnTo>
                  <a:lnTo>
                    <a:pt x="5162133" y="6761210"/>
                  </a:lnTo>
                  <a:close/>
                </a:path>
                <a:path w="5355590" h="6864350">
                  <a:moveTo>
                    <a:pt x="4863153" y="6863924"/>
                  </a:moveTo>
                  <a:lnTo>
                    <a:pt x="351332" y="6863924"/>
                  </a:lnTo>
                  <a:lnTo>
                    <a:pt x="300490" y="6861349"/>
                  </a:lnTo>
                  <a:lnTo>
                    <a:pt x="251133" y="6853759"/>
                  </a:lnTo>
                  <a:lnTo>
                    <a:pt x="203510" y="6841355"/>
                  </a:lnTo>
                  <a:lnTo>
                    <a:pt x="157866" y="6824336"/>
                  </a:lnTo>
                  <a:lnTo>
                    <a:pt x="114446" y="6802904"/>
                  </a:lnTo>
                  <a:lnTo>
                    <a:pt x="73498" y="6777259"/>
                  </a:lnTo>
                  <a:lnTo>
                    <a:pt x="35267" y="6747601"/>
                  </a:lnTo>
                  <a:lnTo>
                    <a:pt x="0" y="6714132"/>
                  </a:lnTo>
                  <a:lnTo>
                    <a:pt x="42044" y="6730532"/>
                  </a:lnTo>
                  <a:lnTo>
                    <a:pt x="85732" y="6743646"/>
                  </a:lnTo>
                  <a:lnTo>
                    <a:pt x="130653" y="6753267"/>
                  </a:lnTo>
                  <a:lnTo>
                    <a:pt x="176395" y="6759190"/>
                  </a:lnTo>
                  <a:lnTo>
                    <a:pt x="222548" y="6761210"/>
                  </a:lnTo>
                  <a:lnTo>
                    <a:pt x="5162133" y="6761210"/>
                  </a:lnTo>
                  <a:lnTo>
                    <a:pt x="5160023" y="6762975"/>
                  </a:lnTo>
                  <a:lnTo>
                    <a:pt x="5123331" y="6788472"/>
                  </a:lnTo>
                  <a:lnTo>
                    <a:pt x="5084376" y="6810634"/>
                  </a:lnTo>
                  <a:lnTo>
                    <a:pt x="5043372" y="6829247"/>
                  </a:lnTo>
                  <a:lnTo>
                    <a:pt x="5000533" y="6844097"/>
                  </a:lnTo>
                  <a:lnTo>
                    <a:pt x="4956074" y="6854969"/>
                  </a:lnTo>
                  <a:lnTo>
                    <a:pt x="4910209" y="6861649"/>
                  </a:lnTo>
                  <a:lnTo>
                    <a:pt x="4863153" y="6863924"/>
                  </a:lnTo>
                  <a:close/>
                </a:path>
              </a:pathLst>
            </a:custGeom>
            <a:solidFill>
              <a:srgbClr val="66008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12422913" y="2632752"/>
              <a:ext cx="5488305" cy="7035165"/>
            </a:xfrm>
            <a:custGeom>
              <a:avLst/>
              <a:gdLst/>
              <a:ahLst/>
              <a:cxnLst/>
              <a:rect l="l" t="t" r="r" b="b"/>
              <a:pathLst>
                <a:path w="5488305" h="7035165">
                  <a:moveTo>
                    <a:pt x="4995824" y="7035115"/>
                  </a:moveTo>
                  <a:lnTo>
                    <a:pt x="492173" y="7035115"/>
                  </a:lnTo>
                  <a:lnTo>
                    <a:pt x="445116" y="7032882"/>
                  </a:lnTo>
                  <a:lnTo>
                    <a:pt x="399251" y="7026317"/>
                  </a:lnTo>
                  <a:lnTo>
                    <a:pt x="354792" y="7015617"/>
                  </a:lnTo>
                  <a:lnTo>
                    <a:pt x="311953" y="7000981"/>
                  </a:lnTo>
                  <a:lnTo>
                    <a:pt x="270949" y="6982609"/>
                  </a:lnTo>
                  <a:lnTo>
                    <a:pt x="231994" y="6960698"/>
                  </a:lnTo>
                  <a:lnTo>
                    <a:pt x="195302" y="6935447"/>
                  </a:lnTo>
                  <a:lnTo>
                    <a:pt x="161088" y="6907055"/>
                  </a:lnTo>
                  <a:lnTo>
                    <a:pt x="129565" y="6875720"/>
                  </a:lnTo>
                  <a:lnTo>
                    <a:pt x="100948" y="6841641"/>
                  </a:lnTo>
                  <a:lnTo>
                    <a:pt x="75451" y="6805017"/>
                  </a:lnTo>
                  <a:lnTo>
                    <a:pt x="53290" y="6766046"/>
                  </a:lnTo>
                  <a:lnTo>
                    <a:pt x="34677" y="6724927"/>
                  </a:lnTo>
                  <a:lnTo>
                    <a:pt x="19827" y="6681859"/>
                  </a:lnTo>
                  <a:lnTo>
                    <a:pt x="8954" y="6637039"/>
                  </a:lnTo>
                  <a:lnTo>
                    <a:pt x="2274" y="6590668"/>
                  </a:lnTo>
                  <a:lnTo>
                    <a:pt x="0" y="6542942"/>
                  </a:lnTo>
                  <a:lnTo>
                    <a:pt x="0" y="492172"/>
                  </a:lnTo>
                  <a:lnTo>
                    <a:pt x="2274" y="445116"/>
                  </a:lnTo>
                  <a:lnTo>
                    <a:pt x="8954" y="399251"/>
                  </a:lnTo>
                  <a:lnTo>
                    <a:pt x="19827" y="354792"/>
                  </a:lnTo>
                  <a:lnTo>
                    <a:pt x="34677" y="311954"/>
                  </a:lnTo>
                  <a:lnTo>
                    <a:pt x="53290" y="270950"/>
                  </a:lnTo>
                  <a:lnTo>
                    <a:pt x="75451" y="231995"/>
                  </a:lnTo>
                  <a:lnTo>
                    <a:pt x="100948" y="195302"/>
                  </a:lnTo>
                  <a:lnTo>
                    <a:pt x="129565" y="161088"/>
                  </a:lnTo>
                  <a:lnTo>
                    <a:pt x="161088" y="129565"/>
                  </a:lnTo>
                  <a:lnTo>
                    <a:pt x="195302" y="100948"/>
                  </a:lnTo>
                  <a:lnTo>
                    <a:pt x="231994" y="75452"/>
                  </a:lnTo>
                  <a:lnTo>
                    <a:pt x="270949" y="53290"/>
                  </a:lnTo>
                  <a:lnTo>
                    <a:pt x="311953" y="34677"/>
                  </a:lnTo>
                  <a:lnTo>
                    <a:pt x="354792" y="19827"/>
                  </a:lnTo>
                  <a:lnTo>
                    <a:pt x="399251" y="8955"/>
                  </a:lnTo>
                  <a:lnTo>
                    <a:pt x="445116" y="2274"/>
                  </a:lnTo>
                  <a:lnTo>
                    <a:pt x="492173" y="0"/>
                  </a:lnTo>
                  <a:lnTo>
                    <a:pt x="4995824" y="0"/>
                  </a:lnTo>
                  <a:lnTo>
                    <a:pt x="5042881" y="2274"/>
                  </a:lnTo>
                  <a:lnTo>
                    <a:pt x="5088746" y="8955"/>
                  </a:lnTo>
                  <a:lnTo>
                    <a:pt x="5133205" y="19827"/>
                  </a:lnTo>
                  <a:lnTo>
                    <a:pt x="5176043" y="34677"/>
                  </a:lnTo>
                  <a:lnTo>
                    <a:pt x="5217047" y="53290"/>
                  </a:lnTo>
                  <a:lnTo>
                    <a:pt x="5256003" y="75452"/>
                  </a:lnTo>
                  <a:lnTo>
                    <a:pt x="5292695" y="100948"/>
                  </a:lnTo>
                  <a:lnTo>
                    <a:pt x="5326909" y="129565"/>
                  </a:lnTo>
                  <a:lnTo>
                    <a:pt x="5358432" y="161088"/>
                  </a:lnTo>
                  <a:lnTo>
                    <a:pt x="5387049" y="195302"/>
                  </a:lnTo>
                  <a:lnTo>
                    <a:pt x="5412545" y="231995"/>
                  </a:lnTo>
                  <a:lnTo>
                    <a:pt x="5434707" y="270950"/>
                  </a:lnTo>
                  <a:lnTo>
                    <a:pt x="5453320" y="311954"/>
                  </a:lnTo>
                  <a:lnTo>
                    <a:pt x="5468170" y="354792"/>
                  </a:lnTo>
                  <a:lnTo>
                    <a:pt x="5479042" y="399251"/>
                  </a:lnTo>
                  <a:lnTo>
                    <a:pt x="5485723" y="445116"/>
                  </a:lnTo>
                  <a:lnTo>
                    <a:pt x="5487997" y="492172"/>
                  </a:lnTo>
                  <a:lnTo>
                    <a:pt x="5487997" y="6542942"/>
                  </a:lnTo>
                  <a:lnTo>
                    <a:pt x="5485723" y="6589999"/>
                  </a:lnTo>
                  <a:lnTo>
                    <a:pt x="5479042" y="6635863"/>
                  </a:lnTo>
                  <a:lnTo>
                    <a:pt x="5468170" y="6680322"/>
                  </a:lnTo>
                  <a:lnTo>
                    <a:pt x="5453320" y="6723161"/>
                  </a:lnTo>
                  <a:lnTo>
                    <a:pt x="5434707" y="6764165"/>
                  </a:lnTo>
                  <a:lnTo>
                    <a:pt x="5412545" y="6803120"/>
                  </a:lnTo>
                  <a:lnTo>
                    <a:pt x="5387049" y="6839812"/>
                  </a:lnTo>
                  <a:lnTo>
                    <a:pt x="5358432" y="6874027"/>
                  </a:lnTo>
                  <a:lnTo>
                    <a:pt x="5326909" y="6905550"/>
                  </a:lnTo>
                  <a:lnTo>
                    <a:pt x="5292695" y="6934166"/>
                  </a:lnTo>
                  <a:lnTo>
                    <a:pt x="5256003" y="6959663"/>
                  </a:lnTo>
                  <a:lnTo>
                    <a:pt x="5217047" y="6981825"/>
                  </a:lnTo>
                  <a:lnTo>
                    <a:pt x="5176043" y="7000438"/>
                  </a:lnTo>
                  <a:lnTo>
                    <a:pt x="5133205" y="7015288"/>
                  </a:lnTo>
                  <a:lnTo>
                    <a:pt x="5088746" y="7026160"/>
                  </a:lnTo>
                  <a:lnTo>
                    <a:pt x="5042881" y="7032841"/>
                  </a:lnTo>
                  <a:lnTo>
                    <a:pt x="4995824" y="703511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12380115" y="2589954"/>
              <a:ext cx="5706745" cy="7266305"/>
            </a:xfrm>
            <a:custGeom>
              <a:avLst/>
              <a:gdLst/>
              <a:ahLst/>
              <a:cxnLst/>
              <a:rect l="l" t="t" r="r" b="b"/>
              <a:pathLst>
                <a:path w="5706744" h="7266305">
                  <a:moveTo>
                    <a:pt x="5171307" y="7266222"/>
                  </a:moveTo>
                  <a:lnTo>
                    <a:pt x="668083" y="7266222"/>
                  </a:lnTo>
                  <a:lnTo>
                    <a:pt x="616130" y="7263717"/>
                  </a:lnTo>
                  <a:lnTo>
                    <a:pt x="565671" y="7256370"/>
                  </a:lnTo>
                  <a:lnTo>
                    <a:pt x="516928" y="7244431"/>
                  </a:lnTo>
                  <a:lnTo>
                    <a:pt x="470112" y="7228151"/>
                  </a:lnTo>
                  <a:lnTo>
                    <a:pt x="425432" y="7207781"/>
                  </a:lnTo>
                  <a:lnTo>
                    <a:pt x="383099" y="7183572"/>
                  </a:lnTo>
                  <a:lnTo>
                    <a:pt x="343322" y="7155774"/>
                  </a:lnTo>
                  <a:lnTo>
                    <a:pt x="306313" y="7124639"/>
                  </a:lnTo>
                  <a:lnTo>
                    <a:pt x="272281" y="7090417"/>
                  </a:lnTo>
                  <a:lnTo>
                    <a:pt x="241436" y="7053359"/>
                  </a:lnTo>
                  <a:lnTo>
                    <a:pt x="213988" y="7013716"/>
                  </a:lnTo>
                  <a:lnTo>
                    <a:pt x="176797" y="6982551"/>
                  </a:lnTo>
                  <a:lnTo>
                    <a:pt x="142525" y="6948347"/>
                  </a:lnTo>
                  <a:lnTo>
                    <a:pt x="111145" y="6911027"/>
                  </a:lnTo>
                  <a:lnTo>
                    <a:pt x="83198" y="6871080"/>
                  </a:lnTo>
                  <a:lnTo>
                    <a:pt x="58846" y="6828616"/>
                  </a:lnTo>
                  <a:lnTo>
                    <a:pt x="38346" y="6783841"/>
                  </a:lnTo>
                  <a:lnTo>
                    <a:pt x="21955" y="6736961"/>
                  </a:lnTo>
                  <a:lnTo>
                    <a:pt x="9929" y="6688180"/>
                  </a:lnTo>
                  <a:lnTo>
                    <a:pt x="2525" y="6637704"/>
                  </a:lnTo>
                  <a:lnTo>
                    <a:pt x="0" y="6585740"/>
                  </a:lnTo>
                  <a:lnTo>
                    <a:pt x="0" y="534970"/>
                  </a:lnTo>
                  <a:lnTo>
                    <a:pt x="2187" y="486299"/>
                  </a:lnTo>
                  <a:lnTo>
                    <a:pt x="8623" y="438856"/>
                  </a:lnTo>
                  <a:lnTo>
                    <a:pt x="19120" y="392807"/>
                  </a:lnTo>
                  <a:lnTo>
                    <a:pt x="33486" y="348363"/>
                  </a:lnTo>
                  <a:lnTo>
                    <a:pt x="51534" y="305707"/>
                  </a:lnTo>
                  <a:lnTo>
                    <a:pt x="73073" y="265028"/>
                  </a:lnTo>
                  <a:lnTo>
                    <a:pt x="97914" y="226515"/>
                  </a:lnTo>
                  <a:lnTo>
                    <a:pt x="125868" y="190358"/>
                  </a:lnTo>
                  <a:lnTo>
                    <a:pt x="156746" y="156746"/>
                  </a:lnTo>
                  <a:lnTo>
                    <a:pt x="190358" y="125868"/>
                  </a:lnTo>
                  <a:lnTo>
                    <a:pt x="226516" y="97914"/>
                  </a:lnTo>
                  <a:lnTo>
                    <a:pt x="265028" y="73073"/>
                  </a:lnTo>
                  <a:lnTo>
                    <a:pt x="305707" y="51534"/>
                  </a:lnTo>
                  <a:lnTo>
                    <a:pt x="348363" y="33486"/>
                  </a:lnTo>
                  <a:lnTo>
                    <a:pt x="392807" y="19120"/>
                  </a:lnTo>
                  <a:lnTo>
                    <a:pt x="438849" y="8624"/>
                  </a:lnTo>
                  <a:lnTo>
                    <a:pt x="486300" y="2187"/>
                  </a:lnTo>
                  <a:lnTo>
                    <a:pt x="534970" y="0"/>
                  </a:lnTo>
                  <a:lnTo>
                    <a:pt x="5038622" y="0"/>
                  </a:lnTo>
                  <a:lnTo>
                    <a:pt x="5090475" y="2504"/>
                  </a:lnTo>
                  <a:lnTo>
                    <a:pt x="5140842" y="9852"/>
                  </a:lnTo>
                  <a:lnTo>
                    <a:pt x="5189511" y="21791"/>
                  </a:lnTo>
                  <a:lnTo>
                    <a:pt x="5236270" y="38070"/>
                  </a:lnTo>
                  <a:lnTo>
                    <a:pt x="5246627" y="42797"/>
                  </a:lnTo>
                  <a:lnTo>
                    <a:pt x="534970" y="42797"/>
                  </a:lnTo>
                  <a:lnTo>
                    <a:pt x="487914" y="45072"/>
                  </a:lnTo>
                  <a:lnTo>
                    <a:pt x="442049" y="51752"/>
                  </a:lnTo>
                  <a:lnTo>
                    <a:pt x="397590" y="62624"/>
                  </a:lnTo>
                  <a:lnTo>
                    <a:pt x="354751" y="77474"/>
                  </a:lnTo>
                  <a:lnTo>
                    <a:pt x="313747" y="96087"/>
                  </a:lnTo>
                  <a:lnTo>
                    <a:pt x="274792" y="118249"/>
                  </a:lnTo>
                  <a:lnTo>
                    <a:pt x="238100" y="143746"/>
                  </a:lnTo>
                  <a:lnTo>
                    <a:pt x="203885" y="172363"/>
                  </a:lnTo>
                  <a:lnTo>
                    <a:pt x="172363" y="203885"/>
                  </a:lnTo>
                  <a:lnTo>
                    <a:pt x="143746" y="238100"/>
                  </a:lnTo>
                  <a:lnTo>
                    <a:pt x="118249" y="274792"/>
                  </a:lnTo>
                  <a:lnTo>
                    <a:pt x="96087" y="313747"/>
                  </a:lnTo>
                  <a:lnTo>
                    <a:pt x="77474" y="354751"/>
                  </a:lnTo>
                  <a:lnTo>
                    <a:pt x="62593" y="397718"/>
                  </a:lnTo>
                  <a:lnTo>
                    <a:pt x="51752" y="442049"/>
                  </a:lnTo>
                  <a:lnTo>
                    <a:pt x="45072" y="487913"/>
                  </a:lnTo>
                  <a:lnTo>
                    <a:pt x="42797" y="534970"/>
                  </a:lnTo>
                  <a:lnTo>
                    <a:pt x="42797" y="6585740"/>
                  </a:lnTo>
                  <a:lnTo>
                    <a:pt x="45072" y="6633465"/>
                  </a:lnTo>
                  <a:lnTo>
                    <a:pt x="51752" y="6679837"/>
                  </a:lnTo>
                  <a:lnTo>
                    <a:pt x="62625" y="6724656"/>
                  </a:lnTo>
                  <a:lnTo>
                    <a:pt x="77474" y="6767725"/>
                  </a:lnTo>
                  <a:lnTo>
                    <a:pt x="96087" y="6808844"/>
                  </a:lnTo>
                  <a:lnTo>
                    <a:pt x="118249" y="6847815"/>
                  </a:lnTo>
                  <a:lnTo>
                    <a:pt x="143746" y="6884439"/>
                  </a:lnTo>
                  <a:lnTo>
                    <a:pt x="172363" y="6918518"/>
                  </a:lnTo>
                  <a:lnTo>
                    <a:pt x="203885" y="6949852"/>
                  </a:lnTo>
                  <a:lnTo>
                    <a:pt x="238100" y="6978245"/>
                  </a:lnTo>
                  <a:lnTo>
                    <a:pt x="274792" y="7003495"/>
                  </a:lnTo>
                  <a:lnTo>
                    <a:pt x="313747" y="7025406"/>
                  </a:lnTo>
                  <a:lnTo>
                    <a:pt x="354751" y="7043779"/>
                  </a:lnTo>
                  <a:lnTo>
                    <a:pt x="397590" y="7058415"/>
                  </a:lnTo>
                  <a:lnTo>
                    <a:pt x="442049" y="7069114"/>
                  </a:lnTo>
                  <a:lnTo>
                    <a:pt x="473610" y="7073632"/>
                  </a:lnTo>
                  <a:lnTo>
                    <a:pt x="316702" y="7073632"/>
                  </a:lnTo>
                  <a:lnTo>
                    <a:pt x="351969" y="7107101"/>
                  </a:lnTo>
                  <a:lnTo>
                    <a:pt x="390201" y="7136759"/>
                  </a:lnTo>
                  <a:lnTo>
                    <a:pt x="431151" y="7162404"/>
                  </a:lnTo>
                  <a:lnTo>
                    <a:pt x="474575" y="7183836"/>
                  </a:lnTo>
                  <a:lnTo>
                    <a:pt x="520227" y="7200855"/>
                  </a:lnTo>
                  <a:lnTo>
                    <a:pt x="567861" y="7213260"/>
                  </a:lnTo>
                  <a:lnTo>
                    <a:pt x="617232" y="7220850"/>
                  </a:lnTo>
                  <a:lnTo>
                    <a:pt x="668094" y="7223424"/>
                  </a:lnTo>
                  <a:lnTo>
                    <a:pt x="5379910" y="7223424"/>
                  </a:lnTo>
                  <a:lnTo>
                    <a:pt x="5357902" y="7232735"/>
                  </a:lnTo>
                  <a:lnTo>
                    <a:pt x="5313458" y="7247102"/>
                  </a:lnTo>
                  <a:lnTo>
                    <a:pt x="5267417" y="7257598"/>
                  </a:lnTo>
                  <a:lnTo>
                    <a:pt x="5219966" y="7264034"/>
                  </a:lnTo>
                  <a:lnTo>
                    <a:pt x="5171307" y="7266222"/>
                  </a:lnTo>
                  <a:close/>
                </a:path>
                <a:path w="5706744" h="7266305">
                  <a:moveTo>
                    <a:pt x="5251517" y="7077913"/>
                  </a:moveTo>
                  <a:lnTo>
                    <a:pt x="5038622" y="7077913"/>
                  </a:lnTo>
                  <a:lnTo>
                    <a:pt x="5085679" y="7075638"/>
                  </a:lnTo>
                  <a:lnTo>
                    <a:pt x="5131544" y="7068958"/>
                  </a:lnTo>
                  <a:lnTo>
                    <a:pt x="5176003" y="7058085"/>
                  </a:lnTo>
                  <a:lnTo>
                    <a:pt x="5218841" y="7043236"/>
                  </a:lnTo>
                  <a:lnTo>
                    <a:pt x="5259846" y="7024622"/>
                  </a:lnTo>
                  <a:lnTo>
                    <a:pt x="5298801" y="7002461"/>
                  </a:lnTo>
                  <a:lnTo>
                    <a:pt x="5335493" y="6976964"/>
                  </a:lnTo>
                  <a:lnTo>
                    <a:pt x="5369707" y="6948347"/>
                  </a:lnTo>
                  <a:lnTo>
                    <a:pt x="5401230" y="6916824"/>
                  </a:lnTo>
                  <a:lnTo>
                    <a:pt x="5429847" y="6882610"/>
                  </a:lnTo>
                  <a:lnTo>
                    <a:pt x="5455343" y="6845918"/>
                  </a:lnTo>
                  <a:lnTo>
                    <a:pt x="5477505" y="6806962"/>
                  </a:lnTo>
                  <a:lnTo>
                    <a:pt x="5496118" y="6765958"/>
                  </a:lnTo>
                  <a:lnTo>
                    <a:pt x="5510968" y="6723120"/>
                  </a:lnTo>
                  <a:lnTo>
                    <a:pt x="5521840" y="6678661"/>
                  </a:lnTo>
                  <a:lnTo>
                    <a:pt x="5528521" y="6632796"/>
                  </a:lnTo>
                  <a:lnTo>
                    <a:pt x="5530795" y="6585740"/>
                  </a:lnTo>
                  <a:lnTo>
                    <a:pt x="5530795" y="534970"/>
                  </a:lnTo>
                  <a:lnTo>
                    <a:pt x="5528521" y="487913"/>
                  </a:lnTo>
                  <a:lnTo>
                    <a:pt x="5521840" y="442049"/>
                  </a:lnTo>
                  <a:lnTo>
                    <a:pt x="5510955" y="397590"/>
                  </a:lnTo>
                  <a:lnTo>
                    <a:pt x="5496118" y="354751"/>
                  </a:lnTo>
                  <a:lnTo>
                    <a:pt x="5477505" y="313747"/>
                  </a:lnTo>
                  <a:lnTo>
                    <a:pt x="5455343" y="274792"/>
                  </a:lnTo>
                  <a:lnTo>
                    <a:pt x="5429847" y="238100"/>
                  </a:lnTo>
                  <a:lnTo>
                    <a:pt x="5401230" y="203885"/>
                  </a:lnTo>
                  <a:lnTo>
                    <a:pt x="5369707" y="172363"/>
                  </a:lnTo>
                  <a:lnTo>
                    <a:pt x="5335493" y="143746"/>
                  </a:lnTo>
                  <a:lnTo>
                    <a:pt x="5298801" y="118249"/>
                  </a:lnTo>
                  <a:lnTo>
                    <a:pt x="5259846" y="96087"/>
                  </a:lnTo>
                  <a:lnTo>
                    <a:pt x="5218841" y="77474"/>
                  </a:lnTo>
                  <a:lnTo>
                    <a:pt x="5176003" y="62624"/>
                  </a:lnTo>
                  <a:lnTo>
                    <a:pt x="5131544" y="51752"/>
                  </a:lnTo>
                  <a:lnTo>
                    <a:pt x="5085679" y="45072"/>
                  </a:lnTo>
                  <a:lnTo>
                    <a:pt x="5038622" y="42797"/>
                  </a:lnTo>
                  <a:lnTo>
                    <a:pt x="5246627" y="42797"/>
                  </a:lnTo>
                  <a:lnTo>
                    <a:pt x="5323209" y="82650"/>
                  </a:lnTo>
                  <a:lnTo>
                    <a:pt x="5362965" y="110447"/>
                  </a:lnTo>
                  <a:lnTo>
                    <a:pt x="5399962" y="141582"/>
                  </a:lnTo>
                  <a:lnTo>
                    <a:pt x="5433988" y="175804"/>
                  </a:lnTo>
                  <a:lnTo>
                    <a:pt x="5464830" y="212862"/>
                  </a:lnTo>
                  <a:lnTo>
                    <a:pt x="5492277" y="252506"/>
                  </a:lnTo>
                  <a:lnTo>
                    <a:pt x="5529469" y="283671"/>
                  </a:lnTo>
                  <a:lnTo>
                    <a:pt x="5563835" y="317969"/>
                  </a:lnTo>
                  <a:lnTo>
                    <a:pt x="5595120" y="355194"/>
                  </a:lnTo>
                  <a:lnTo>
                    <a:pt x="5598132" y="359500"/>
                  </a:lnTo>
                  <a:lnTo>
                    <a:pt x="5547915" y="359500"/>
                  </a:lnTo>
                  <a:lnTo>
                    <a:pt x="5559818" y="401963"/>
                  </a:lnTo>
                  <a:lnTo>
                    <a:pt x="5569313" y="445630"/>
                  </a:lnTo>
                  <a:lnTo>
                    <a:pt x="5575599" y="490099"/>
                  </a:lnTo>
                  <a:lnTo>
                    <a:pt x="5577873" y="534970"/>
                  </a:lnTo>
                  <a:lnTo>
                    <a:pt x="5577873" y="6585740"/>
                  </a:lnTo>
                  <a:lnTo>
                    <a:pt x="5575685" y="6634410"/>
                  </a:lnTo>
                  <a:lnTo>
                    <a:pt x="5569249" y="6681861"/>
                  </a:lnTo>
                  <a:lnTo>
                    <a:pt x="5558752" y="6727903"/>
                  </a:lnTo>
                  <a:lnTo>
                    <a:pt x="5544386" y="6772347"/>
                  </a:lnTo>
                  <a:lnTo>
                    <a:pt x="5526339" y="6815003"/>
                  </a:lnTo>
                  <a:lnTo>
                    <a:pt x="5504800" y="6855682"/>
                  </a:lnTo>
                  <a:lnTo>
                    <a:pt x="5479958" y="6894195"/>
                  </a:lnTo>
                  <a:lnTo>
                    <a:pt x="5452004" y="6930352"/>
                  </a:lnTo>
                  <a:lnTo>
                    <a:pt x="5421126" y="6963964"/>
                  </a:lnTo>
                  <a:lnTo>
                    <a:pt x="5387514" y="6994842"/>
                  </a:lnTo>
                  <a:lnTo>
                    <a:pt x="5351357" y="7022796"/>
                  </a:lnTo>
                  <a:lnTo>
                    <a:pt x="5312844" y="7047637"/>
                  </a:lnTo>
                  <a:lnTo>
                    <a:pt x="5272282" y="7069114"/>
                  </a:lnTo>
                  <a:lnTo>
                    <a:pt x="5251517" y="7077913"/>
                  </a:lnTo>
                  <a:close/>
                </a:path>
                <a:path w="5706744" h="7266305">
                  <a:moveTo>
                    <a:pt x="5379910" y="7223424"/>
                  </a:moveTo>
                  <a:lnTo>
                    <a:pt x="5171295" y="7223424"/>
                  </a:lnTo>
                  <a:lnTo>
                    <a:pt x="5218394" y="7221150"/>
                  </a:lnTo>
                  <a:lnTo>
                    <a:pt x="5264381" y="7214469"/>
                  </a:lnTo>
                  <a:lnTo>
                    <a:pt x="5309029" y="7203597"/>
                  </a:lnTo>
                  <a:lnTo>
                    <a:pt x="5352114" y="7188747"/>
                  </a:lnTo>
                  <a:lnTo>
                    <a:pt x="5393411" y="7170134"/>
                  </a:lnTo>
                  <a:lnTo>
                    <a:pt x="5432697" y="7147972"/>
                  </a:lnTo>
                  <a:lnTo>
                    <a:pt x="5469745" y="7122476"/>
                  </a:lnTo>
                  <a:lnTo>
                    <a:pt x="5504332" y="7093859"/>
                  </a:lnTo>
                  <a:lnTo>
                    <a:pt x="5536232" y="7062336"/>
                  </a:lnTo>
                  <a:lnTo>
                    <a:pt x="5565221" y="7028121"/>
                  </a:lnTo>
                  <a:lnTo>
                    <a:pt x="5591073" y="6991429"/>
                  </a:lnTo>
                  <a:lnTo>
                    <a:pt x="5613565" y="6952474"/>
                  </a:lnTo>
                  <a:lnTo>
                    <a:pt x="5632472" y="6911470"/>
                  </a:lnTo>
                  <a:lnTo>
                    <a:pt x="5647568" y="6868631"/>
                  </a:lnTo>
                  <a:lnTo>
                    <a:pt x="5658630" y="6824172"/>
                  </a:lnTo>
                  <a:lnTo>
                    <a:pt x="5665431" y="6778308"/>
                  </a:lnTo>
                  <a:lnTo>
                    <a:pt x="5667748" y="6731251"/>
                  </a:lnTo>
                  <a:lnTo>
                    <a:pt x="5667748" y="680482"/>
                  </a:lnTo>
                  <a:lnTo>
                    <a:pt x="5664929" y="628114"/>
                  </a:lnTo>
                  <a:lnTo>
                    <a:pt x="5656718" y="577543"/>
                  </a:lnTo>
                  <a:lnTo>
                    <a:pt x="5643492" y="528993"/>
                  </a:lnTo>
                  <a:lnTo>
                    <a:pt x="5625625" y="482690"/>
                  </a:lnTo>
                  <a:lnTo>
                    <a:pt x="5603490" y="438856"/>
                  </a:lnTo>
                  <a:lnTo>
                    <a:pt x="5577462" y="397718"/>
                  </a:lnTo>
                  <a:lnTo>
                    <a:pt x="5547915" y="359500"/>
                  </a:lnTo>
                  <a:lnTo>
                    <a:pt x="5598132" y="359500"/>
                  </a:lnTo>
                  <a:lnTo>
                    <a:pt x="5623067" y="395142"/>
                  </a:lnTo>
                  <a:lnTo>
                    <a:pt x="5647419" y="437606"/>
                  </a:lnTo>
                  <a:lnTo>
                    <a:pt x="5667919" y="482380"/>
                  </a:lnTo>
                  <a:lnTo>
                    <a:pt x="5684310" y="529261"/>
                  </a:lnTo>
                  <a:lnTo>
                    <a:pt x="5696336" y="578042"/>
                  </a:lnTo>
                  <a:lnTo>
                    <a:pt x="5703740" y="628517"/>
                  </a:lnTo>
                  <a:lnTo>
                    <a:pt x="5706265" y="680482"/>
                  </a:lnTo>
                  <a:lnTo>
                    <a:pt x="5706265" y="6731251"/>
                  </a:lnTo>
                  <a:lnTo>
                    <a:pt x="5704078" y="6779922"/>
                  </a:lnTo>
                  <a:lnTo>
                    <a:pt x="5697641" y="6827373"/>
                  </a:lnTo>
                  <a:lnTo>
                    <a:pt x="5687145" y="6873415"/>
                  </a:lnTo>
                  <a:lnTo>
                    <a:pt x="5672779" y="6917858"/>
                  </a:lnTo>
                  <a:lnTo>
                    <a:pt x="5654731" y="6960514"/>
                  </a:lnTo>
                  <a:lnTo>
                    <a:pt x="5633192" y="7001194"/>
                  </a:lnTo>
                  <a:lnTo>
                    <a:pt x="5608351" y="7039706"/>
                  </a:lnTo>
                  <a:lnTo>
                    <a:pt x="5580397" y="7075863"/>
                  </a:lnTo>
                  <a:lnTo>
                    <a:pt x="5549519" y="7109476"/>
                  </a:lnTo>
                  <a:lnTo>
                    <a:pt x="5515907" y="7140353"/>
                  </a:lnTo>
                  <a:lnTo>
                    <a:pt x="5479750" y="7168308"/>
                  </a:lnTo>
                  <a:lnTo>
                    <a:pt x="5441237" y="7193149"/>
                  </a:lnTo>
                  <a:lnTo>
                    <a:pt x="5400558" y="7214688"/>
                  </a:lnTo>
                  <a:lnTo>
                    <a:pt x="5379910" y="7223424"/>
                  </a:lnTo>
                  <a:close/>
                </a:path>
                <a:path w="5706744" h="7266305">
                  <a:moveTo>
                    <a:pt x="5042903" y="7120711"/>
                  </a:moveTo>
                  <a:lnTo>
                    <a:pt x="539251" y="7120711"/>
                  </a:lnTo>
                  <a:lnTo>
                    <a:pt x="491454" y="7118690"/>
                  </a:lnTo>
                  <a:lnTo>
                    <a:pt x="445506" y="7112767"/>
                  </a:lnTo>
                  <a:lnTo>
                    <a:pt x="401202" y="7103146"/>
                  </a:lnTo>
                  <a:lnTo>
                    <a:pt x="358335" y="7090033"/>
                  </a:lnTo>
                  <a:lnTo>
                    <a:pt x="316702" y="7073632"/>
                  </a:lnTo>
                  <a:lnTo>
                    <a:pt x="473610" y="7073632"/>
                  </a:lnTo>
                  <a:lnTo>
                    <a:pt x="487914" y="7075680"/>
                  </a:lnTo>
                  <a:lnTo>
                    <a:pt x="534970" y="7077913"/>
                  </a:lnTo>
                  <a:lnTo>
                    <a:pt x="5251517" y="7077913"/>
                  </a:lnTo>
                  <a:lnTo>
                    <a:pt x="5229509" y="7087224"/>
                  </a:lnTo>
                  <a:lnTo>
                    <a:pt x="5185066" y="7101590"/>
                  </a:lnTo>
                  <a:lnTo>
                    <a:pt x="5139024" y="7112086"/>
                  </a:lnTo>
                  <a:lnTo>
                    <a:pt x="5091573" y="7118523"/>
                  </a:lnTo>
                  <a:lnTo>
                    <a:pt x="5042903" y="7120711"/>
                  </a:lnTo>
                  <a:close/>
                </a:path>
              </a:pathLst>
            </a:custGeom>
            <a:solidFill>
              <a:srgbClr val="7800A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139808" y="4266863"/>
              <a:ext cx="123825" cy="123824"/>
            </a:xfrm>
            <a:prstGeom prst="rect">
              <a:avLst/>
            </a:prstGeom>
          </p:spPr>
        </p:pic>
        <p:pic>
          <p:nvPicPr>
            <p:cNvPr id="23" name="object 23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139808" y="6552863"/>
              <a:ext cx="123825" cy="123824"/>
            </a:xfrm>
            <a:prstGeom prst="rect">
              <a:avLst/>
            </a:prstGeom>
          </p:spPr>
        </p:pic>
      </p:grpSp>
      <p:sp>
        <p:nvSpPr>
          <p:cNvPr id="24" name="object 24" descr=""/>
          <p:cNvSpPr txBox="1"/>
          <p:nvPr/>
        </p:nvSpPr>
        <p:spPr>
          <a:xfrm>
            <a:off x="12570215" y="3231684"/>
            <a:ext cx="4936490" cy="58820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05" b="1">
                <a:solidFill>
                  <a:srgbClr val="312E5E"/>
                </a:solidFill>
                <a:latin typeface="Trebuchet MS"/>
                <a:cs typeface="Trebuchet MS"/>
              </a:rPr>
              <a:t>Teachers</a:t>
            </a:r>
            <a:r>
              <a:rPr dirty="0" sz="3600" spc="-28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114" b="1">
                <a:solidFill>
                  <a:srgbClr val="312E5E"/>
                </a:solidFill>
                <a:latin typeface="Trebuchet MS"/>
                <a:cs typeface="Trebuchet MS"/>
              </a:rPr>
              <a:t>and</a:t>
            </a:r>
            <a:r>
              <a:rPr dirty="0" sz="3600" spc="-285" b="1">
                <a:solidFill>
                  <a:srgbClr val="312E5E"/>
                </a:solidFill>
                <a:latin typeface="Trebuchet MS"/>
                <a:cs typeface="Trebuchet MS"/>
              </a:rPr>
              <a:t> </a:t>
            </a:r>
            <a:r>
              <a:rPr dirty="0" sz="3600" spc="-110" b="1">
                <a:solidFill>
                  <a:srgbClr val="312E5E"/>
                </a:solidFill>
                <a:latin typeface="Trebuchet MS"/>
                <a:cs typeface="Trebuchet MS"/>
              </a:rPr>
              <a:t>Educators:</a:t>
            </a:r>
            <a:endParaRPr sz="3600">
              <a:latin typeface="Trebuchet MS"/>
              <a:cs typeface="Trebuchet MS"/>
            </a:endParaRPr>
          </a:p>
          <a:p>
            <a:pPr marL="887730" marR="608330">
              <a:lnSpc>
                <a:spcPct val="107100"/>
              </a:lnSpc>
              <a:spcBef>
                <a:spcPts val="2190"/>
              </a:spcBef>
            </a:pPr>
            <a:r>
              <a:rPr dirty="0" sz="2800" spc="-150">
                <a:solidFill>
                  <a:srgbClr val="312E5E"/>
                </a:solidFill>
                <a:latin typeface="Lucida Sans Unicode"/>
                <a:cs typeface="Lucida Sans Unicode"/>
              </a:rPr>
              <a:t>Educators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aiming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for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50">
                <a:solidFill>
                  <a:srgbClr val="312E5E"/>
                </a:solidFill>
                <a:latin typeface="Lucida Sans Unicode"/>
                <a:cs typeface="Lucida Sans Unicode"/>
              </a:rPr>
              <a:t>a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simplified</a:t>
            </a:r>
            <a:r>
              <a:rPr dirty="0" sz="2800" spc="-24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40">
                <a:solidFill>
                  <a:srgbClr val="312E5E"/>
                </a:solidFill>
                <a:latin typeface="Lucida Sans Unicode"/>
                <a:cs typeface="Lucida Sans Unicode"/>
              </a:rPr>
              <a:t>process</a:t>
            </a:r>
            <a:r>
              <a:rPr dirty="0" sz="2800" spc="-24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of </a:t>
            </a:r>
            <a:r>
              <a:rPr dirty="0" sz="2800" spc="-215">
                <a:solidFill>
                  <a:srgbClr val="312E5E"/>
                </a:solidFill>
                <a:latin typeface="Lucida Sans Unicode"/>
                <a:cs typeface="Lucida Sans Unicode"/>
              </a:rPr>
              <a:t>adding</a:t>
            </a:r>
            <a:r>
              <a:rPr dirty="0" sz="2800" spc="-28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and</a:t>
            </a:r>
            <a:r>
              <a:rPr dirty="0" sz="2800" spc="-28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65">
                <a:solidFill>
                  <a:srgbClr val="312E5E"/>
                </a:solidFill>
                <a:latin typeface="Lucida Sans Unicode"/>
                <a:cs typeface="Lucida Sans Unicode"/>
              </a:rPr>
              <a:t>managing 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subject-</a:t>
            </a:r>
            <a:r>
              <a:rPr dirty="0" sz="2800" spc="-120">
                <a:solidFill>
                  <a:srgbClr val="312E5E"/>
                </a:solidFill>
                <a:latin typeface="Lucida Sans Unicode"/>
                <a:cs typeface="Lucida Sans Unicode"/>
              </a:rPr>
              <a:t>wise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40">
                <a:solidFill>
                  <a:srgbClr val="312E5E"/>
                </a:solidFill>
                <a:latin typeface="Lucida Sans Unicode"/>
                <a:cs typeface="Lucida Sans Unicode"/>
              </a:rPr>
              <a:t>student </a:t>
            </a:r>
            <a:r>
              <a:rPr dirty="0" sz="2800" spc="-45">
                <a:solidFill>
                  <a:srgbClr val="312E5E"/>
                </a:solidFill>
                <a:latin typeface="Lucida Sans Unicode"/>
                <a:cs typeface="Lucida Sans Unicode"/>
              </a:rPr>
              <a:t>results.</a:t>
            </a:r>
            <a:endParaRPr sz="2800">
              <a:latin typeface="Lucida Sans Unicode"/>
              <a:cs typeface="Lucida Sans Unicode"/>
            </a:endParaRPr>
          </a:p>
          <a:p>
            <a:pPr marL="887730" marR="234315">
              <a:lnSpc>
                <a:spcPct val="107100"/>
              </a:lnSpc>
            </a:pPr>
            <a:r>
              <a:rPr dirty="0" sz="2800" spc="-145">
                <a:solidFill>
                  <a:srgbClr val="312E5E"/>
                </a:solidFill>
                <a:latin typeface="Lucida Sans Unicode"/>
                <a:cs typeface="Lucida Sans Unicode"/>
              </a:rPr>
              <a:t>Teachers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desiring</a:t>
            </a:r>
            <a:r>
              <a:rPr dirty="0" sz="28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40">
                <a:solidFill>
                  <a:srgbClr val="312E5E"/>
                </a:solidFill>
                <a:latin typeface="Lucida Sans Unicode"/>
                <a:cs typeface="Lucida Sans Unicode"/>
              </a:rPr>
              <a:t>a</a:t>
            </a:r>
            <a:r>
              <a:rPr dirty="0" sz="2800" spc="-25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330">
                <a:solidFill>
                  <a:srgbClr val="312E5E"/>
                </a:solidFill>
                <a:latin typeface="Lucida Sans Unicode"/>
                <a:cs typeface="Lucida Sans Unicode"/>
              </a:rPr>
              <a:t>user-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friendly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95">
                <a:solidFill>
                  <a:srgbClr val="312E5E"/>
                </a:solidFill>
                <a:latin typeface="Lucida Sans Unicode"/>
                <a:cs typeface="Lucida Sans Unicode"/>
              </a:rPr>
              <a:t>platform</a:t>
            </a:r>
            <a:r>
              <a:rPr dirty="0" sz="2800" spc="-25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">
                <a:solidFill>
                  <a:srgbClr val="312E5E"/>
                </a:solidFill>
                <a:latin typeface="Lucida Sans Unicode"/>
                <a:cs typeface="Lucida Sans Unicode"/>
              </a:rPr>
              <a:t>that </a:t>
            </a:r>
            <a:r>
              <a:rPr dirty="0" sz="2800" spc="-160">
                <a:solidFill>
                  <a:srgbClr val="312E5E"/>
                </a:solidFill>
                <a:latin typeface="Lucida Sans Unicode"/>
                <a:cs typeface="Lucida Sans Unicode"/>
              </a:rPr>
              <a:t>reduces</a:t>
            </a:r>
            <a:r>
              <a:rPr dirty="0" sz="2800" spc="-27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0">
                <a:solidFill>
                  <a:srgbClr val="312E5E"/>
                </a:solidFill>
                <a:latin typeface="Lucida Sans Unicode"/>
                <a:cs typeface="Lucida Sans Unicode"/>
              </a:rPr>
              <a:t>their </a:t>
            </a:r>
            <a:r>
              <a:rPr dirty="0" sz="2800" spc="-185">
                <a:solidFill>
                  <a:srgbClr val="312E5E"/>
                </a:solidFill>
                <a:latin typeface="Lucida Sans Unicode"/>
                <a:cs typeface="Lucida Sans Unicode"/>
              </a:rPr>
              <a:t>administrative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10">
                <a:solidFill>
                  <a:srgbClr val="312E5E"/>
                </a:solidFill>
                <a:latin typeface="Lucida Sans Unicode"/>
                <a:cs typeface="Lucida Sans Unicode"/>
              </a:rPr>
              <a:t>workload, </a:t>
            </a:r>
            <a:r>
              <a:rPr dirty="0" sz="2800" spc="-190">
                <a:solidFill>
                  <a:srgbClr val="312E5E"/>
                </a:solidFill>
                <a:latin typeface="Lucida Sans Unicode"/>
                <a:cs typeface="Lucida Sans Unicode"/>
              </a:rPr>
              <a:t>allowing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04">
                <a:solidFill>
                  <a:srgbClr val="312E5E"/>
                </a:solidFill>
                <a:latin typeface="Lucida Sans Unicode"/>
                <a:cs typeface="Lucida Sans Unicode"/>
              </a:rPr>
              <a:t>more</a:t>
            </a:r>
            <a:r>
              <a:rPr dirty="0" sz="2800" spc="-260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130">
                <a:solidFill>
                  <a:srgbClr val="312E5E"/>
                </a:solidFill>
                <a:latin typeface="Lucida Sans Unicode"/>
                <a:cs typeface="Lucida Sans Unicode"/>
              </a:rPr>
              <a:t>focus</a:t>
            </a:r>
            <a:r>
              <a:rPr dirty="0" sz="2800" spc="-265">
                <a:solidFill>
                  <a:srgbClr val="312E5E"/>
                </a:solidFill>
                <a:latin typeface="Lucida Sans Unicode"/>
                <a:cs typeface="Lucida Sans Unicode"/>
              </a:rPr>
              <a:t> </a:t>
            </a:r>
            <a:r>
              <a:rPr dirty="0" sz="2800" spc="-25">
                <a:solidFill>
                  <a:srgbClr val="312E5E"/>
                </a:solidFill>
                <a:latin typeface="Lucida Sans Unicode"/>
                <a:cs typeface="Lucida Sans Unicode"/>
              </a:rPr>
              <a:t>on </a:t>
            </a:r>
            <a:r>
              <a:rPr dirty="0" sz="2800" spc="-70">
                <a:solidFill>
                  <a:srgbClr val="312E5E"/>
                </a:solidFill>
                <a:latin typeface="Lucida Sans Unicode"/>
                <a:cs typeface="Lucida Sans Unicode"/>
              </a:rPr>
              <a:t>teaching.</a:t>
            </a:r>
            <a:endParaRPr sz="28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12E5E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Ndenwa Elijah </dc:creator>
  <cp:keywords>DAF3aCoj1yE,BAF0ogHVn_I</cp:keywords>
  <dc:title> PBRESULTVAULT-SCHOOLS</dc:title>
  <dcterms:created xsi:type="dcterms:W3CDTF">2024-07-12T13:21:26Z</dcterms:created>
  <dcterms:modified xsi:type="dcterms:W3CDTF">2024-07-12T13:21:26Z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2023-12-19T00:00:00Z</vt:filetime>
  </property>
  <property fmtid="{D5CDD505-2E9C-101B-9397-08002B2CF9AE}" pid="3" name="Creator">
    <vt:lpwstr>Canva</vt:lpwstr>
  </property>
  <property fmtid="{D5CDD505-2E9C-101B-9397-08002B2CF9AE}" pid="4" name="LastSaved">
    <vt:filetime>2024-07-12T00:00:00Z</vt:filetime>
  </property>
  <property fmtid="{D5CDD505-2E9C-101B-9397-08002B2CF9AE}" pid="5" name="Producer">
    <vt:lpwstr>Canva</vt:lpwstr>
  </property>
</Properties>
</file>